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9"/>
  </p:notesMasterIdLst>
  <p:sldIdLst>
    <p:sldId id="530" r:id="rId5"/>
    <p:sldId id="540" r:id="rId6"/>
    <p:sldId id="558" r:id="rId7"/>
    <p:sldId id="543" r:id="rId8"/>
    <p:sldId id="533" r:id="rId9"/>
    <p:sldId id="555" r:id="rId10"/>
    <p:sldId id="560" r:id="rId11"/>
    <p:sldId id="557" r:id="rId12"/>
    <p:sldId id="546" r:id="rId13"/>
    <p:sldId id="548" r:id="rId14"/>
    <p:sldId id="562" r:id="rId15"/>
    <p:sldId id="563" r:id="rId16"/>
    <p:sldId id="564" r:id="rId17"/>
    <p:sldId id="565" r:id="rId18"/>
    <p:sldId id="549" r:id="rId19"/>
    <p:sldId id="570" r:id="rId20"/>
    <p:sldId id="567" r:id="rId21"/>
    <p:sldId id="551" r:id="rId22"/>
    <p:sldId id="552" r:id="rId23"/>
    <p:sldId id="568" r:id="rId24"/>
    <p:sldId id="569" r:id="rId25"/>
    <p:sldId id="554" r:id="rId26"/>
    <p:sldId id="559" r:id="rId27"/>
    <p:sldId id="55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18A3"/>
    <a:srgbClr val="2F21F3"/>
    <a:srgbClr val="8822EE"/>
    <a:srgbClr val="F01688"/>
    <a:srgbClr val="FEB52B"/>
    <a:srgbClr val="F01689"/>
    <a:srgbClr val="6F22E3"/>
    <a:srgbClr val="BA20DB"/>
    <a:srgbClr val="6A23F1"/>
    <a:srgbClr val="2F22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307163-8326-4420-89A1-56BEDF02F049}" v="31" dt="2023-04-17T16:22:24.196"/>
    <p1510:client id="{1C614200-F50E-4450-8BF3-6DFF33CE3674}" v="277" dt="2023-04-17T16:11:33.623"/>
    <p1510:client id="{3545A450-7CF3-4A4C-9DBC-15A7042B1E3A}" v="252" dt="2023-04-17T17:43:05.0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5/10/relationships/revisionInfo" Target="revisionInfo.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00BCFC-AFFD-334C-A183-6116BAFDF92B}" type="datetimeFigureOut">
              <a:rPr lang="en-US" smtClean="0"/>
              <a:t>4/17/2023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C058E0-0852-DB43-83D6-BD76659FF1D8}" type="slidenum">
              <a:rPr lang="en-US" smtClean="0"/>
              <a:t>‹#›</a:t>
            </a:fld>
            <a:endParaRPr lang="en-US"/>
          </a:p>
        </p:txBody>
      </p:sp>
    </p:spTree>
    <p:extLst>
      <p:ext uri="{BB962C8B-B14F-4D97-AF65-F5344CB8AC3E}">
        <p14:creationId xmlns:p14="http://schemas.microsoft.com/office/powerpoint/2010/main" val="1519306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a:t>RELEVANCIA</a:t>
            </a:r>
          </a:p>
        </p:txBody>
      </p:sp>
      <p:sp>
        <p:nvSpPr>
          <p:cNvPr id="4" name="Slide Number Placeholder 3"/>
          <p:cNvSpPr>
            <a:spLocks noGrp="1"/>
          </p:cNvSpPr>
          <p:nvPr>
            <p:ph type="sldNum" sz="quarter" idx="5"/>
          </p:nvPr>
        </p:nvSpPr>
        <p:spPr/>
        <p:txBody>
          <a:bodyPr/>
          <a:lstStyle/>
          <a:p>
            <a:fld id="{23C058E0-0852-DB43-83D6-BD76659FF1D8}" type="slidenum">
              <a:rPr lang="en-US" smtClean="0"/>
              <a:t>5</a:t>
            </a:fld>
            <a:endParaRPr lang="en-US"/>
          </a:p>
        </p:txBody>
      </p:sp>
    </p:spTree>
    <p:extLst>
      <p:ext uri="{BB962C8B-B14F-4D97-AF65-F5344CB8AC3E}">
        <p14:creationId xmlns:p14="http://schemas.microsoft.com/office/powerpoint/2010/main" val="2659778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F51FEA09-E4BD-0741-D624-EED4A231C599}"/>
              </a:ext>
            </a:extLst>
          </p:cNvPr>
          <p:cNvSpPr/>
          <p:nvPr userDrawn="1"/>
        </p:nvSpPr>
        <p:spPr>
          <a:xfrm rot="10800000">
            <a:off x="853427"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0"/>
                </a:schemeClr>
              </a:gs>
              <a:gs pos="99000">
                <a:schemeClr val="accent3">
                  <a:alpha val="71647"/>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9">
            <a:extLst>
              <a:ext uri="{FF2B5EF4-FFF2-40B4-BE49-F238E27FC236}">
                <a16:creationId xmlns:a16="http://schemas.microsoft.com/office/drawing/2014/main" id="{B707B5BA-AB15-D1EF-EBC5-F38FCE20FC52}"/>
              </a:ext>
            </a:extLst>
          </p:cNvPr>
          <p:cNvSpPr/>
          <p:nvPr userDrawn="1"/>
        </p:nvSpPr>
        <p:spPr>
          <a:xfrm rot="710202" flipV="1">
            <a:off x="-145573" y="4175628"/>
            <a:ext cx="6040006" cy="3240870"/>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97000">
                <a:schemeClr val="accent3">
                  <a:lumMod val="50000"/>
                  <a:alpha val="21210"/>
                </a:schemeClr>
              </a:gs>
              <a:gs pos="72000">
                <a:schemeClr val="accent4">
                  <a:lumMod val="50000"/>
                </a:schemeClr>
              </a:gs>
              <a:gs pos="3000">
                <a:schemeClr val="accent6">
                  <a:alpha val="53787"/>
                </a:schemeClr>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cxnSp>
        <p:nvCxnSpPr>
          <p:cNvPr id="6" name="Straight Connector 5">
            <a:extLst>
              <a:ext uri="{FF2B5EF4-FFF2-40B4-BE49-F238E27FC236}">
                <a16:creationId xmlns:a16="http://schemas.microsoft.com/office/drawing/2014/main" id="{21AF73CC-B23B-6DCD-7E3E-8213485DF9B7}"/>
              </a:ext>
            </a:extLst>
          </p:cNvPr>
          <p:cNvCxnSpPr>
            <a:cxnSpLocks/>
          </p:cNvCxnSpPr>
          <p:nvPr userDrawn="1"/>
        </p:nvCxnSpPr>
        <p:spPr>
          <a:xfrm rot="5400000">
            <a:off x="6095999" y="3104925"/>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Freeform 1">
            <a:extLst>
              <a:ext uri="{FF2B5EF4-FFF2-40B4-BE49-F238E27FC236}">
                <a16:creationId xmlns:a16="http://schemas.microsoft.com/office/drawing/2014/main" id="{0319ECD0-7050-C18F-AC35-7F8DFA288A58}"/>
              </a:ext>
            </a:extLst>
          </p:cNvPr>
          <p:cNvSpPr/>
          <p:nvPr userDrawn="1"/>
        </p:nvSpPr>
        <p:spPr>
          <a:xfrm>
            <a:off x="-24334" y="1"/>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1">
                  <a:alpha val="31889"/>
                </a:schemeClr>
              </a:gs>
              <a:gs pos="77000">
                <a:schemeClr val="accent3">
                  <a:lumMod val="25000"/>
                  <a:alpha val="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3">
            <a:extLst>
              <a:ext uri="{FF2B5EF4-FFF2-40B4-BE49-F238E27FC236}">
                <a16:creationId xmlns:a16="http://schemas.microsoft.com/office/drawing/2014/main" id="{332954FC-1C1B-B277-413F-3CBA66FD1EAD}"/>
              </a:ext>
            </a:extLst>
          </p:cNvPr>
          <p:cNvSpPr/>
          <p:nvPr userDrawn="1"/>
        </p:nvSpPr>
        <p:spPr>
          <a:xfrm flipH="1" flipV="1">
            <a:off x="-26982" y="9939"/>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50000"/>
                </a:schemeClr>
              </a:gs>
              <a:gs pos="77000">
                <a:schemeClr val="accent3">
                  <a:lumMod val="25000"/>
                  <a:alpha val="0"/>
                </a:schemeClr>
              </a:gs>
            </a:gsLst>
            <a:path path="circle">
              <a:fillToRect t="100000" r="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4">
            <a:extLst>
              <a:ext uri="{FF2B5EF4-FFF2-40B4-BE49-F238E27FC236}">
                <a16:creationId xmlns:a16="http://schemas.microsoft.com/office/drawing/2014/main" id="{9AD65933-4DAE-2A46-C7F9-2A20CB244088}"/>
              </a:ext>
            </a:extLst>
          </p:cNvPr>
          <p:cNvSpPr/>
          <p:nvPr userDrawn="1"/>
        </p:nvSpPr>
        <p:spPr>
          <a:xfrm>
            <a:off x="4603793" y="0"/>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41000">
                <a:schemeClr val="accent5">
                  <a:alpha val="21000"/>
                </a:schemeClr>
              </a:gs>
              <a:gs pos="98000">
                <a:schemeClr val="accent5">
                  <a:lumMod val="50000"/>
                </a:schemeClr>
              </a:gs>
            </a:gsLst>
            <a:lin ang="13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5">
            <a:extLst>
              <a:ext uri="{FF2B5EF4-FFF2-40B4-BE49-F238E27FC236}">
                <a16:creationId xmlns:a16="http://schemas.microsoft.com/office/drawing/2014/main" id="{078C0FDD-401B-0E80-5823-215C99BAE6B2}"/>
              </a:ext>
            </a:extLst>
          </p:cNvPr>
          <p:cNvSpPr/>
          <p:nvPr userDrawn="1"/>
        </p:nvSpPr>
        <p:spPr>
          <a:xfrm rot="710202" flipH="1">
            <a:off x="6511239" y="-551340"/>
            <a:ext cx="5838132" cy="3132551"/>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100000">
                <a:schemeClr val="accent4">
                  <a:lumMod val="75000"/>
                  <a:alpha val="19000"/>
                </a:schemeClr>
              </a:gs>
              <a:gs pos="0">
                <a:schemeClr val="accent6">
                  <a:alpha val="61994"/>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243584" y="2176272"/>
            <a:ext cx="9921240" cy="1481328"/>
          </a:xfrm>
        </p:spPr>
        <p:txBody>
          <a:bodyPr anchor="b">
            <a:noAutofit/>
          </a:bodyPr>
          <a:lstStyle>
            <a:lvl1pPr algn="ctr">
              <a:defRPr sz="48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42611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569340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Three Column">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C4226C42-B02E-1D4B-77B4-BF0257C6041E}"/>
              </a:ext>
            </a:extLst>
          </p:cNvPr>
          <p:cNvSpPr/>
          <p:nvPr userDrawn="1"/>
        </p:nvSpPr>
        <p:spPr>
          <a:xfrm>
            <a:off x="19485" y="0"/>
            <a:ext cx="6721146" cy="6858000"/>
          </a:xfrm>
          <a:custGeom>
            <a:avLst/>
            <a:gdLst>
              <a:gd name="connsiteX0" fmla="*/ 0 w 6721146"/>
              <a:gd name="connsiteY0" fmla="*/ 0 h 6858000"/>
              <a:gd name="connsiteX1" fmla="*/ 399503 w 6721146"/>
              <a:gd name="connsiteY1" fmla="*/ 0 h 6858000"/>
              <a:gd name="connsiteX2" fmla="*/ 395119 w 6721146"/>
              <a:gd name="connsiteY2" fmla="*/ 19864 h 6858000"/>
              <a:gd name="connsiteX3" fmla="*/ 244176 w 6721146"/>
              <a:gd name="connsiteY3" fmla="*/ 529296 h 6858000"/>
              <a:gd name="connsiteX4" fmla="*/ 993095 w 6721146"/>
              <a:gd name="connsiteY4" fmla="*/ 5197987 h 6858000"/>
              <a:gd name="connsiteX5" fmla="*/ 4989455 w 6721146"/>
              <a:gd name="connsiteY5" fmla="*/ 6468602 h 6858000"/>
              <a:gd name="connsiteX6" fmla="*/ 6648701 w 6721146"/>
              <a:gd name="connsiteY6" fmla="*/ 6787937 h 6858000"/>
              <a:gd name="connsiteX7" fmla="*/ 6721146 w 6721146"/>
              <a:gd name="connsiteY7" fmla="*/ 6858000 h 6858000"/>
              <a:gd name="connsiteX8" fmla="*/ 0 w 6721146"/>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1146" h="6858000">
                <a:moveTo>
                  <a:pt x="0" y="0"/>
                </a:moveTo>
                <a:lnTo>
                  <a:pt x="399503" y="0"/>
                </a:lnTo>
                <a:lnTo>
                  <a:pt x="395119" y="19864"/>
                </a:lnTo>
                <a:cubicBezTo>
                  <a:pt x="355531" y="180505"/>
                  <a:pt x="305509" y="350292"/>
                  <a:pt x="244176" y="529296"/>
                </a:cubicBezTo>
                <a:cubicBezTo>
                  <a:pt x="-223599" y="2697668"/>
                  <a:pt x="276778" y="4254046"/>
                  <a:pt x="993095" y="5197987"/>
                </a:cubicBezTo>
                <a:cubicBezTo>
                  <a:pt x="1709415" y="6141924"/>
                  <a:pt x="3704883" y="6653220"/>
                  <a:pt x="4989455" y="6468602"/>
                </a:cubicBezTo>
                <a:cubicBezTo>
                  <a:pt x="5774573" y="6353740"/>
                  <a:pt x="6315041" y="6502080"/>
                  <a:pt x="6648701" y="6787937"/>
                </a:cubicBezTo>
                <a:lnTo>
                  <a:pt x="6721146" y="6858000"/>
                </a:lnTo>
                <a:lnTo>
                  <a:pt x="0" y="6858000"/>
                </a:lnTo>
                <a:close/>
              </a:path>
            </a:pathLst>
          </a:custGeom>
          <a:gradFill flip="none" rotWithShape="1">
            <a:gsLst>
              <a:gs pos="73000">
                <a:schemeClr val="accent3">
                  <a:lumMod val="25000"/>
                </a:schemeClr>
              </a:gs>
              <a:gs pos="0">
                <a:schemeClr val="accent1">
                  <a:alpha val="2964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8" name="Freeform: Shape 17">
            <a:extLst>
              <a:ext uri="{FF2B5EF4-FFF2-40B4-BE49-F238E27FC236}">
                <a16:creationId xmlns:a16="http://schemas.microsoft.com/office/drawing/2014/main" id="{260C6EA0-9137-97A8-7C78-0FCD8675F1B0}"/>
              </a:ext>
            </a:extLst>
          </p:cNvPr>
          <p:cNvSpPr/>
          <p:nvPr userDrawn="1"/>
        </p:nvSpPr>
        <p:spPr>
          <a:xfrm>
            <a:off x="8497" y="7662"/>
            <a:ext cx="4591137" cy="3588767"/>
          </a:xfrm>
          <a:custGeom>
            <a:avLst/>
            <a:gdLst>
              <a:gd name="connsiteX0" fmla="*/ 0 w 4591137"/>
              <a:gd name="connsiteY0" fmla="*/ 0 h 3588767"/>
              <a:gd name="connsiteX1" fmla="*/ 4591137 w 4591137"/>
              <a:gd name="connsiteY1" fmla="*/ 0 h 3588767"/>
              <a:gd name="connsiteX2" fmla="*/ 4458037 w 4591137"/>
              <a:gd name="connsiteY2" fmla="*/ 139038 h 3588767"/>
              <a:gd name="connsiteX3" fmla="*/ 3406398 w 4591137"/>
              <a:gd name="connsiteY3" fmla="*/ 1512312 h 3588767"/>
              <a:gd name="connsiteX4" fmla="*/ 202105 w 4591137"/>
              <a:gd name="connsiteY4" fmla="*/ 3554432 h 3588767"/>
              <a:gd name="connsiteX5" fmla="*/ 0 w 4591137"/>
              <a:gd name="connsiteY5" fmla="*/ 3506319 h 3588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1137" h="3588767">
                <a:moveTo>
                  <a:pt x="0" y="0"/>
                </a:moveTo>
                <a:lnTo>
                  <a:pt x="4591137" y="0"/>
                </a:lnTo>
                <a:lnTo>
                  <a:pt x="4458037" y="139038"/>
                </a:lnTo>
                <a:cubicBezTo>
                  <a:pt x="4038035" y="589101"/>
                  <a:pt x="3677988" y="1055885"/>
                  <a:pt x="3406398" y="1512312"/>
                </a:cubicBezTo>
                <a:cubicBezTo>
                  <a:pt x="2398561" y="3215836"/>
                  <a:pt x="1221089" y="3736280"/>
                  <a:pt x="202105" y="3554432"/>
                </a:cubicBezTo>
                <a:lnTo>
                  <a:pt x="0" y="3506319"/>
                </a:lnTo>
                <a:close/>
              </a:path>
            </a:pathLst>
          </a:custGeom>
          <a:gradFill flip="none" rotWithShape="1">
            <a:gsLst>
              <a:gs pos="0">
                <a:schemeClr val="accent3">
                  <a:lumMod val="25000"/>
                  <a:alpha val="55687"/>
                </a:schemeClr>
              </a:gs>
              <a:gs pos="99000">
                <a:schemeClr val="accent1">
                  <a:lumMod val="60000"/>
                  <a:lumOff val="40000"/>
                  <a:alpha val="20003"/>
                </a:schemeClr>
              </a:gs>
            </a:gsLst>
            <a:lin ang="189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4" name="Freeform 24">
            <a:extLst>
              <a:ext uri="{FF2B5EF4-FFF2-40B4-BE49-F238E27FC236}">
                <a16:creationId xmlns:a16="http://schemas.microsoft.com/office/drawing/2014/main" id="{2698A246-2716-9361-4EDE-2498058A4C3A}"/>
              </a:ext>
            </a:extLst>
          </p:cNvPr>
          <p:cNvSpPr/>
          <p:nvPr userDrawn="1"/>
        </p:nvSpPr>
        <p:spPr>
          <a:xfrm>
            <a:off x="0" y="0"/>
            <a:ext cx="1893320" cy="2085274"/>
          </a:xfrm>
          <a:custGeom>
            <a:avLst/>
            <a:gdLst>
              <a:gd name="connsiteX0" fmla="*/ 0 w 1893320"/>
              <a:gd name="connsiteY0" fmla="*/ 0 h 2085274"/>
              <a:gd name="connsiteX1" fmla="*/ 1893320 w 1893320"/>
              <a:gd name="connsiteY1" fmla="*/ 0 h 2085274"/>
              <a:gd name="connsiteX2" fmla="*/ 1836420 w 1893320"/>
              <a:gd name="connsiteY2" fmla="*/ 89992 h 2085274"/>
              <a:gd name="connsiteX3" fmla="*/ 1471130 w 1893320"/>
              <a:gd name="connsiteY3" fmla="*/ 883842 h 2085274"/>
              <a:gd name="connsiteX4" fmla="*/ 90049 w 1893320"/>
              <a:gd name="connsiteY4" fmla="*/ 2071651 h 2085274"/>
              <a:gd name="connsiteX5" fmla="*/ 0 w 1893320"/>
              <a:gd name="connsiteY5" fmla="*/ 2052168 h 2085274"/>
              <a:gd name="connsiteX6" fmla="*/ 0 w 1893320"/>
              <a:gd name="connsiteY6" fmla="*/ 0 h 2085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320" h="2085274">
                <a:moveTo>
                  <a:pt x="0" y="0"/>
                </a:moveTo>
                <a:lnTo>
                  <a:pt x="1893320" y="0"/>
                </a:lnTo>
                <a:lnTo>
                  <a:pt x="1836420" y="89992"/>
                </a:lnTo>
                <a:cubicBezTo>
                  <a:pt x="1676137" y="357859"/>
                  <a:pt x="1549717" y="629674"/>
                  <a:pt x="1471130" y="883842"/>
                </a:cubicBezTo>
                <a:cubicBezTo>
                  <a:pt x="1174602" y="1851540"/>
                  <a:pt x="614067" y="2156914"/>
                  <a:pt x="90049" y="2071651"/>
                </a:cubicBezTo>
                <a:lnTo>
                  <a:pt x="0" y="2052168"/>
                </a:lnTo>
                <a:lnTo>
                  <a:pt x="0" y="0"/>
                </a:lnTo>
                <a:close/>
              </a:path>
            </a:pathLst>
          </a:custGeom>
          <a:solidFill>
            <a:schemeClr val="accent5">
              <a:lumMod val="50000"/>
              <a:alpha val="1074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F9A7DD52-C2B0-2B91-92C0-905899BB578D}"/>
              </a:ext>
            </a:extLst>
          </p:cNvPr>
          <p:cNvSpPr/>
          <p:nvPr userDrawn="1"/>
        </p:nvSpPr>
        <p:spPr>
          <a:xfrm>
            <a:off x="2" y="5262792"/>
            <a:ext cx="2809260" cy="1595208"/>
          </a:xfrm>
          <a:custGeom>
            <a:avLst/>
            <a:gdLst>
              <a:gd name="connsiteX0" fmla="*/ 0 w 2809260"/>
              <a:gd name="connsiteY0" fmla="*/ 0 h 1595208"/>
              <a:gd name="connsiteX1" fmla="*/ 101140 w 2809260"/>
              <a:gd name="connsiteY1" fmla="*/ 117015 h 1595208"/>
              <a:gd name="connsiteX2" fmla="*/ 2208849 w 2809260"/>
              <a:gd name="connsiteY2" fmla="*/ 1381471 h 1595208"/>
              <a:gd name="connsiteX3" fmla="*/ 2746965 w 2809260"/>
              <a:gd name="connsiteY3" fmla="*/ 1562268 h 1595208"/>
              <a:gd name="connsiteX4" fmla="*/ 2809260 w 2809260"/>
              <a:gd name="connsiteY4" fmla="*/ 1595208 h 1595208"/>
              <a:gd name="connsiteX5" fmla="*/ 0 w 2809260"/>
              <a:gd name="connsiteY5" fmla="*/ 1595207 h 1595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9260" h="1595208">
                <a:moveTo>
                  <a:pt x="0" y="0"/>
                </a:moveTo>
                <a:lnTo>
                  <a:pt x="101140" y="117015"/>
                </a:lnTo>
                <a:cubicBezTo>
                  <a:pt x="653434" y="714877"/>
                  <a:pt x="1509442" y="1220329"/>
                  <a:pt x="2208849" y="1381471"/>
                </a:cubicBezTo>
                <a:cubicBezTo>
                  <a:pt x="2416303" y="1428716"/>
                  <a:pt x="2594874" y="1490011"/>
                  <a:pt x="2746965" y="1562268"/>
                </a:cubicBezTo>
                <a:lnTo>
                  <a:pt x="2809260" y="1595208"/>
                </a:lnTo>
                <a:lnTo>
                  <a:pt x="0" y="1595207"/>
                </a:lnTo>
                <a:close/>
              </a:path>
            </a:pathLst>
          </a:custGeom>
          <a:gradFill flip="none" rotWithShape="1">
            <a:gsLst>
              <a:gs pos="98000">
                <a:schemeClr val="accent5">
                  <a:lumMod val="50000"/>
                  <a:alpha val="67000"/>
                </a:schemeClr>
              </a:gs>
              <a:gs pos="0">
                <a:schemeClr val="accent6">
                  <a:alpha val="45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6" name="Freeform 29">
            <a:extLst>
              <a:ext uri="{FF2B5EF4-FFF2-40B4-BE49-F238E27FC236}">
                <a16:creationId xmlns:a16="http://schemas.microsoft.com/office/drawing/2014/main" id="{73541AB3-4000-4259-4112-06DA0F0728A5}"/>
              </a:ext>
            </a:extLst>
          </p:cNvPr>
          <p:cNvSpPr/>
          <p:nvPr userDrawn="1"/>
        </p:nvSpPr>
        <p:spPr>
          <a:xfrm>
            <a:off x="10193397" y="2730129"/>
            <a:ext cx="1979119" cy="4127871"/>
          </a:xfrm>
          <a:custGeom>
            <a:avLst/>
            <a:gdLst>
              <a:gd name="connsiteX0" fmla="*/ 1979119 w 1979119"/>
              <a:gd name="connsiteY0" fmla="*/ 0 h 4127871"/>
              <a:gd name="connsiteX1" fmla="*/ 1979119 w 1979119"/>
              <a:gd name="connsiteY1" fmla="*/ 4127871 h 4127871"/>
              <a:gd name="connsiteX2" fmla="*/ 0 w 1979119"/>
              <a:gd name="connsiteY2" fmla="*/ 4127871 h 4127871"/>
              <a:gd name="connsiteX3" fmla="*/ 113381 w 1979119"/>
              <a:gd name="connsiteY3" fmla="*/ 3939685 h 4127871"/>
              <a:gd name="connsiteX4" fmla="*/ 893390 w 1979119"/>
              <a:gd name="connsiteY4" fmla="*/ 1926136 h 4127871"/>
              <a:gd name="connsiteX5" fmla="*/ 1827429 w 1979119"/>
              <a:gd name="connsiteY5" fmla="*/ 103152 h 4127871"/>
              <a:gd name="connsiteX6" fmla="*/ 1979119 w 1979119"/>
              <a:gd name="connsiteY6" fmla="*/ 0 h 412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9119" h="4127871">
                <a:moveTo>
                  <a:pt x="1979119" y="0"/>
                </a:moveTo>
                <a:lnTo>
                  <a:pt x="1979119" y="4127871"/>
                </a:lnTo>
                <a:lnTo>
                  <a:pt x="0" y="4127871"/>
                </a:lnTo>
                <a:lnTo>
                  <a:pt x="113381" y="3939685"/>
                </a:lnTo>
                <a:cubicBezTo>
                  <a:pt x="496433" y="3268400"/>
                  <a:pt x="776925" y="2555572"/>
                  <a:pt x="893390" y="1926136"/>
                </a:cubicBezTo>
                <a:cubicBezTo>
                  <a:pt x="1059875" y="1013485"/>
                  <a:pt x="1404160" y="429246"/>
                  <a:pt x="1827429" y="103152"/>
                </a:cubicBezTo>
                <a:lnTo>
                  <a:pt x="1979119" y="0"/>
                </a:lnTo>
                <a:close/>
              </a:path>
            </a:pathLst>
          </a:custGeom>
          <a:gradFill>
            <a:gsLst>
              <a:gs pos="83000">
                <a:schemeClr val="accent5">
                  <a:lumMod val="58000"/>
                  <a:alpha val="35019"/>
                </a:schemeClr>
              </a:gs>
              <a:gs pos="0">
                <a:schemeClr val="accent6">
                  <a:lumMod val="89923"/>
                  <a:lumOff val="10077"/>
                  <a:alpha val="3555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754880"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754880"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p>
        </p:txBody>
      </p:sp>
      <p:cxnSp>
        <p:nvCxnSpPr>
          <p:cNvPr id="21" name="Straight Connector 20">
            <a:extLst>
              <a:ext uri="{FF2B5EF4-FFF2-40B4-BE49-F238E27FC236}">
                <a16:creationId xmlns:a16="http://schemas.microsoft.com/office/drawing/2014/main" id="{DC963910-7C6F-7474-84FF-C53D235027B8}"/>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Text Placeholder 4">
            <a:extLst>
              <a:ext uri="{FF2B5EF4-FFF2-40B4-BE49-F238E27FC236}">
                <a16:creationId xmlns:a16="http://schemas.microsoft.com/office/drawing/2014/main" id="{43CEC7BC-C46D-D3AD-22D8-8737322B7E20}"/>
              </a:ext>
            </a:extLst>
          </p:cNvPr>
          <p:cNvSpPr>
            <a:spLocks noGrp="1"/>
          </p:cNvSpPr>
          <p:nvPr>
            <p:ph type="body" sz="quarter" idx="13"/>
          </p:nvPr>
        </p:nvSpPr>
        <p:spPr>
          <a:xfrm>
            <a:off x="7973568"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Content Placeholder 5">
            <a:extLst>
              <a:ext uri="{FF2B5EF4-FFF2-40B4-BE49-F238E27FC236}">
                <a16:creationId xmlns:a16="http://schemas.microsoft.com/office/drawing/2014/main" id="{658FA801-D400-D7FB-6241-4A41BBAAA0D1}"/>
              </a:ext>
            </a:extLst>
          </p:cNvPr>
          <p:cNvSpPr>
            <a:spLocks noGrp="1"/>
          </p:cNvSpPr>
          <p:nvPr>
            <p:ph sz="quarter" idx="14"/>
          </p:nvPr>
        </p:nvSpPr>
        <p:spPr>
          <a:xfrm>
            <a:off x="7973568"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3394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832104"/>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a:p>
        </p:txBody>
      </p:sp>
      <p:sp>
        <p:nvSpPr>
          <p:cNvPr id="5" name="Oval 4">
            <a:extLst>
              <a:ext uri="{FF2B5EF4-FFF2-40B4-BE49-F238E27FC236}">
                <a16:creationId xmlns:a16="http://schemas.microsoft.com/office/drawing/2014/main" id="{31740CAD-6CDA-9014-8875-BCECEECE0522}"/>
              </a:ext>
            </a:extLst>
          </p:cNvPr>
          <p:cNvSpPr/>
          <p:nvPr userDrawn="1"/>
        </p:nvSpPr>
        <p:spPr>
          <a:xfrm flipH="1">
            <a:off x="3791017" y="2349814"/>
            <a:ext cx="2058045" cy="205804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6E536D1-EF07-9062-CA32-986876ED933F}"/>
              </a:ext>
            </a:extLst>
          </p:cNvPr>
          <p:cNvSpPr/>
          <p:nvPr userDrawn="1"/>
        </p:nvSpPr>
        <p:spPr>
          <a:xfrm flipH="1">
            <a:off x="8929767" y="2349814"/>
            <a:ext cx="2058045" cy="205804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D09D35C-DD66-8B6A-98FE-003262BBE72D}"/>
              </a:ext>
            </a:extLst>
          </p:cNvPr>
          <p:cNvSpPr/>
          <p:nvPr userDrawn="1"/>
        </p:nvSpPr>
        <p:spPr>
          <a:xfrm flipH="1">
            <a:off x="6342947" y="2349814"/>
            <a:ext cx="2058045" cy="205804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0E263D2-96A8-9EB3-2175-1DB2FD5CB609}"/>
              </a:ext>
            </a:extLst>
          </p:cNvPr>
          <p:cNvSpPr/>
          <p:nvPr userDrawn="1"/>
        </p:nvSpPr>
        <p:spPr>
          <a:xfrm flipH="1">
            <a:off x="1247942" y="2349814"/>
            <a:ext cx="2058045" cy="205804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042524"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042524"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62712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627120"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09600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096000"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24349"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24349"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399285" y="2505584"/>
            <a:ext cx="1746504" cy="1746504"/>
          </a:xfrm>
          <a:prstGeom prst="ellipse">
            <a:avLst/>
          </a:prstGeom>
        </p:spPr>
        <p:txBody>
          <a:bodyPr anchor="ctr"/>
          <a:lstStyle>
            <a:lvl1pPr marL="0" indent="0" algn="ctr">
              <a:buNone/>
              <a:defRPr sz="1100"/>
            </a:lvl1pPr>
          </a:lstStyle>
          <a:p>
            <a:r>
              <a:rPr lang="en-US"/>
              <a:t>Click icon to add picture</a:t>
            </a:r>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3946787" y="2505584"/>
            <a:ext cx="1746504" cy="1746504"/>
          </a:xfrm>
          <a:prstGeom prst="ellipse">
            <a:avLst/>
          </a:prstGeom>
        </p:spPr>
        <p:txBody>
          <a:bodyPr anchor="ctr"/>
          <a:lstStyle>
            <a:lvl1pPr marL="0" indent="0" algn="ctr">
              <a:buNone/>
              <a:defRPr sz="1100"/>
            </a:lvl1pPr>
          </a:lstStyle>
          <a:p>
            <a:r>
              <a:rPr lang="en-US"/>
              <a:t>Click icon to add picture</a:t>
            </a:r>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498717" y="2505584"/>
            <a:ext cx="1746504" cy="1746504"/>
          </a:xfrm>
          <a:prstGeom prst="ellipse">
            <a:avLst/>
          </a:prstGeom>
        </p:spPr>
        <p:txBody>
          <a:bodyPr anchor="ctr"/>
          <a:lstStyle>
            <a:lvl1pPr marL="0" indent="0" algn="ctr">
              <a:buNone/>
              <a:defRPr sz="1100"/>
            </a:lvl1pPr>
          </a:lstStyle>
          <a:p>
            <a:r>
              <a:rPr lang="en-US"/>
              <a:t>Click icon to add picture</a:t>
            </a:r>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085537" y="2505584"/>
            <a:ext cx="1746504" cy="1746504"/>
          </a:xfrm>
          <a:prstGeom prst="ellipse">
            <a:avLst/>
          </a:prstGeom>
        </p:spPr>
        <p:txBody>
          <a:bodyPr anchor="ctr"/>
          <a:lstStyle>
            <a:lvl1pPr marL="0" indent="0" algn="ctr">
              <a:buNone/>
              <a:defRPr sz="1100"/>
            </a:lvl1pPr>
          </a:lstStyle>
          <a:p>
            <a:r>
              <a:rPr lang="en-US"/>
              <a:t>Click icon to add picture</a:t>
            </a:r>
          </a:p>
        </p:txBody>
      </p:sp>
    </p:spTree>
    <p:extLst>
      <p:ext uri="{BB962C8B-B14F-4D97-AF65-F5344CB8AC3E}">
        <p14:creationId xmlns:p14="http://schemas.microsoft.com/office/powerpoint/2010/main" val="3784201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3CF1AC86-4E83-EED8-9FB5-635710111D45}"/>
              </a:ext>
            </a:extLst>
          </p:cNvPr>
          <p:cNvSpPr/>
          <p:nvPr userDrawn="1"/>
        </p:nvSpPr>
        <p:spPr>
          <a:xfrm flipH="1">
            <a:off x="1704107" y="4055522"/>
            <a:ext cx="1231495" cy="123149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03E890B-5D84-F4A6-E963-051A1C52577D}"/>
              </a:ext>
            </a:extLst>
          </p:cNvPr>
          <p:cNvSpPr/>
          <p:nvPr userDrawn="1"/>
        </p:nvSpPr>
        <p:spPr>
          <a:xfrm flipH="1">
            <a:off x="4228381" y="1853643"/>
            <a:ext cx="1231495" cy="1231495"/>
          </a:xfrm>
          <a:prstGeom prst="ellipse">
            <a:avLst/>
          </a:prstGeom>
          <a:gradFill flip="none" rotWithShape="1">
            <a:gsLst>
              <a:gs pos="18000">
                <a:schemeClr val="accent3"/>
              </a:gs>
              <a:gs pos="52000">
                <a:schemeClr val="accent5">
                  <a:alpha val="69515"/>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A321B0B-6EF1-E460-8E13-3BBE774FA148}"/>
              </a:ext>
            </a:extLst>
          </p:cNvPr>
          <p:cNvSpPr/>
          <p:nvPr userDrawn="1"/>
        </p:nvSpPr>
        <p:spPr>
          <a:xfrm flipH="1">
            <a:off x="6752655" y="4055275"/>
            <a:ext cx="1231495" cy="1231495"/>
          </a:xfrm>
          <a:prstGeom prst="ellipse">
            <a:avLst/>
          </a:prstGeom>
          <a:gradFill flip="none" rotWithShape="1">
            <a:gsLst>
              <a:gs pos="18000">
                <a:schemeClr val="accent3"/>
              </a:gs>
              <a:gs pos="52000">
                <a:schemeClr val="accent5">
                  <a:alpha val="69515"/>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98AB146-30D1-CD59-5D88-5097CF8561D1}"/>
              </a:ext>
            </a:extLst>
          </p:cNvPr>
          <p:cNvSpPr/>
          <p:nvPr userDrawn="1"/>
        </p:nvSpPr>
        <p:spPr>
          <a:xfrm flipH="1">
            <a:off x="9280950" y="4066155"/>
            <a:ext cx="1231495" cy="1231495"/>
          </a:xfrm>
          <a:prstGeom prst="ellipse">
            <a:avLst/>
          </a:prstGeom>
          <a:gradFill flip="none" rotWithShape="1">
            <a:gsLst>
              <a:gs pos="0">
                <a:schemeClr val="accent1"/>
              </a:gs>
              <a:gs pos="77000">
                <a:schemeClr val="accent6">
                  <a:alpha val="69284"/>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FE52614-CC2D-3550-FDBA-9D7D76ED0F72}"/>
              </a:ext>
            </a:extLst>
          </p:cNvPr>
          <p:cNvSpPr/>
          <p:nvPr userDrawn="1"/>
        </p:nvSpPr>
        <p:spPr>
          <a:xfrm flipH="1">
            <a:off x="4228381" y="4056366"/>
            <a:ext cx="1231495" cy="1231495"/>
          </a:xfrm>
          <a:prstGeom prst="ellipse">
            <a:avLst/>
          </a:prstGeom>
          <a:gradFill flip="none" rotWithShape="1">
            <a:gsLst>
              <a:gs pos="0">
                <a:schemeClr val="accent1"/>
              </a:gs>
              <a:gs pos="77000">
                <a:schemeClr val="accent6">
                  <a:alpha val="69284"/>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19BEA3C-B965-CC70-315C-7C531CD7AA4A}"/>
              </a:ext>
            </a:extLst>
          </p:cNvPr>
          <p:cNvSpPr/>
          <p:nvPr userDrawn="1"/>
        </p:nvSpPr>
        <p:spPr>
          <a:xfrm flipH="1">
            <a:off x="9276929" y="1861862"/>
            <a:ext cx="1231495" cy="123149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BCCE6E9-C40E-A684-457C-F08C974BD59F}"/>
              </a:ext>
            </a:extLst>
          </p:cNvPr>
          <p:cNvSpPr/>
          <p:nvPr userDrawn="1"/>
        </p:nvSpPr>
        <p:spPr>
          <a:xfrm flipH="1">
            <a:off x="6752655" y="1855810"/>
            <a:ext cx="1231495" cy="123149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9B5F0D0-ABA3-5B0F-77C9-C5B64A613F84}"/>
              </a:ext>
            </a:extLst>
          </p:cNvPr>
          <p:cNvSpPr/>
          <p:nvPr userDrawn="1"/>
        </p:nvSpPr>
        <p:spPr>
          <a:xfrm flipH="1">
            <a:off x="1692043" y="1846020"/>
            <a:ext cx="1231495" cy="123149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338328"/>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176854"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176854"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701128"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701128"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225402"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225402"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49676"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49676"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782010" y="1935987"/>
            <a:ext cx="1051560" cy="1051560"/>
          </a:xfrm>
          <a:prstGeom prst="ellipse">
            <a:avLst/>
          </a:prstGeom>
        </p:spPr>
        <p:txBody>
          <a:bodyPr anchor="ctr"/>
          <a:lstStyle>
            <a:lvl1pPr marL="0" indent="0" algn="ctr">
              <a:buNone/>
              <a:defRPr sz="1100"/>
            </a:lvl1pPr>
          </a:lstStyle>
          <a:p>
            <a:r>
              <a:rPr lang="en-US"/>
              <a:t>Click icon to add picture</a:t>
            </a:r>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4318348" y="1935987"/>
            <a:ext cx="1051560" cy="1051560"/>
          </a:xfrm>
          <a:prstGeom prst="ellipse">
            <a:avLst/>
          </a:prstGeom>
        </p:spPr>
        <p:txBody>
          <a:bodyPr anchor="ctr"/>
          <a:lstStyle>
            <a:lvl1pPr marL="0" indent="0" algn="ctr">
              <a:buNone/>
              <a:defRPr sz="1100"/>
            </a:lvl1pPr>
          </a:lstStyle>
          <a:p>
            <a:r>
              <a:rPr lang="en-US"/>
              <a:t>Click icon to add picture</a:t>
            </a:r>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842622" y="1935987"/>
            <a:ext cx="1051560" cy="1051560"/>
          </a:xfrm>
          <a:prstGeom prst="ellipse">
            <a:avLst/>
          </a:prstGeom>
        </p:spPr>
        <p:txBody>
          <a:bodyPr anchor="ctr"/>
          <a:lstStyle>
            <a:lvl1pPr marL="0" indent="0" algn="ctr">
              <a:buNone/>
              <a:defRPr sz="1100"/>
            </a:lvl1pPr>
          </a:lstStyle>
          <a:p>
            <a:r>
              <a:rPr lang="en-US"/>
              <a:t>Click icon to add picture</a:t>
            </a:r>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366896" y="1935987"/>
            <a:ext cx="1051560" cy="1051560"/>
          </a:xfrm>
          <a:prstGeom prst="ellipse">
            <a:avLst/>
          </a:prstGeom>
        </p:spPr>
        <p:txBody>
          <a:bodyPr anchor="ctr"/>
          <a:lstStyle>
            <a:lvl1pPr marL="0" indent="0" algn="ctr">
              <a:buNone/>
              <a:defRPr sz="1100"/>
            </a:lvl1pPr>
          </a:lstStyle>
          <a:p>
            <a:r>
              <a:rPr lang="en-US"/>
              <a:t>Click icon to add picture</a:t>
            </a:r>
          </a:p>
        </p:txBody>
      </p:sp>
      <p:sp>
        <p:nvSpPr>
          <p:cNvPr id="29" name="Picture Placeholder 20">
            <a:extLst>
              <a:ext uri="{FF2B5EF4-FFF2-40B4-BE49-F238E27FC236}">
                <a16:creationId xmlns:a16="http://schemas.microsoft.com/office/drawing/2014/main" id="{BA9EB14D-8336-06B5-51E3-FBCAF00F1F25}"/>
              </a:ext>
            </a:extLst>
          </p:cNvPr>
          <p:cNvSpPr>
            <a:spLocks noGrp="1"/>
          </p:cNvSpPr>
          <p:nvPr>
            <p:ph type="pic" sz="quarter" idx="24"/>
          </p:nvPr>
        </p:nvSpPr>
        <p:spPr>
          <a:xfrm>
            <a:off x="1794074" y="4145489"/>
            <a:ext cx="1051560" cy="1051560"/>
          </a:xfrm>
          <a:prstGeom prst="ellipse">
            <a:avLst/>
          </a:prstGeom>
        </p:spPr>
        <p:txBody>
          <a:bodyPr anchor="ctr"/>
          <a:lstStyle>
            <a:lvl1pPr marL="0" indent="0" algn="ctr">
              <a:buNone/>
              <a:defRPr sz="1100"/>
            </a:lvl1pPr>
          </a:lstStyle>
          <a:p>
            <a:r>
              <a:rPr lang="en-US"/>
              <a:t>Click icon to add picture</a:t>
            </a:r>
          </a:p>
        </p:txBody>
      </p:sp>
      <p:sp>
        <p:nvSpPr>
          <p:cNvPr id="30" name="Picture Placeholder 20">
            <a:extLst>
              <a:ext uri="{FF2B5EF4-FFF2-40B4-BE49-F238E27FC236}">
                <a16:creationId xmlns:a16="http://schemas.microsoft.com/office/drawing/2014/main" id="{A1E65D12-1094-78B5-B37A-A03576991D1D}"/>
              </a:ext>
            </a:extLst>
          </p:cNvPr>
          <p:cNvSpPr>
            <a:spLocks noGrp="1"/>
          </p:cNvSpPr>
          <p:nvPr>
            <p:ph type="pic" sz="quarter" idx="25"/>
          </p:nvPr>
        </p:nvSpPr>
        <p:spPr>
          <a:xfrm>
            <a:off x="4318348" y="4146333"/>
            <a:ext cx="1051560" cy="1051560"/>
          </a:xfrm>
          <a:prstGeom prst="ellipse">
            <a:avLst/>
          </a:prstGeom>
        </p:spPr>
        <p:txBody>
          <a:bodyPr anchor="ctr"/>
          <a:lstStyle>
            <a:lvl1pPr marL="0" indent="0" algn="ctr">
              <a:buNone/>
              <a:defRPr sz="1100"/>
            </a:lvl1pPr>
          </a:lstStyle>
          <a:p>
            <a:r>
              <a:rPr lang="en-US"/>
              <a:t>Click icon to add picture</a:t>
            </a:r>
          </a:p>
        </p:txBody>
      </p:sp>
      <p:sp>
        <p:nvSpPr>
          <p:cNvPr id="31" name="Picture Placeholder 20">
            <a:extLst>
              <a:ext uri="{FF2B5EF4-FFF2-40B4-BE49-F238E27FC236}">
                <a16:creationId xmlns:a16="http://schemas.microsoft.com/office/drawing/2014/main" id="{6ABE5CEC-34A4-CD5D-FA0D-D675A87984F5}"/>
              </a:ext>
            </a:extLst>
          </p:cNvPr>
          <p:cNvSpPr>
            <a:spLocks noGrp="1"/>
          </p:cNvSpPr>
          <p:nvPr>
            <p:ph type="pic" sz="quarter" idx="26"/>
          </p:nvPr>
        </p:nvSpPr>
        <p:spPr>
          <a:xfrm>
            <a:off x="6842622" y="4145242"/>
            <a:ext cx="1051560" cy="1051560"/>
          </a:xfrm>
          <a:prstGeom prst="ellipse">
            <a:avLst/>
          </a:prstGeom>
        </p:spPr>
        <p:txBody>
          <a:bodyPr anchor="ctr"/>
          <a:lstStyle>
            <a:lvl1pPr marL="0" indent="0" algn="ctr">
              <a:buNone/>
              <a:defRPr sz="1100"/>
            </a:lvl1pPr>
          </a:lstStyle>
          <a:p>
            <a:r>
              <a:rPr lang="en-US"/>
              <a:t>Click icon to add picture</a:t>
            </a:r>
          </a:p>
        </p:txBody>
      </p:sp>
      <p:sp>
        <p:nvSpPr>
          <p:cNvPr id="32" name="Picture Placeholder 20">
            <a:extLst>
              <a:ext uri="{FF2B5EF4-FFF2-40B4-BE49-F238E27FC236}">
                <a16:creationId xmlns:a16="http://schemas.microsoft.com/office/drawing/2014/main" id="{5DA945B5-3444-7CAC-AA4A-55B04D039824}"/>
              </a:ext>
            </a:extLst>
          </p:cNvPr>
          <p:cNvSpPr>
            <a:spLocks noGrp="1"/>
          </p:cNvSpPr>
          <p:nvPr>
            <p:ph type="pic" sz="quarter" idx="27"/>
          </p:nvPr>
        </p:nvSpPr>
        <p:spPr>
          <a:xfrm>
            <a:off x="9370917" y="4156122"/>
            <a:ext cx="1051560" cy="1051560"/>
          </a:xfrm>
          <a:prstGeom prst="ellipse">
            <a:avLst/>
          </a:prstGeom>
        </p:spPr>
        <p:txBody>
          <a:bodyPr anchor="ctr"/>
          <a:lstStyle>
            <a:lvl1pPr marL="0" indent="0" algn="ctr">
              <a:buNone/>
              <a:defRPr sz="1100"/>
            </a:lvl1pPr>
          </a:lstStyle>
          <a:p>
            <a:r>
              <a:rPr lang="en-US"/>
              <a:t>Click icon to add picture</a:t>
            </a:r>
          </a:p>
        </p:txBody>
      </p:sp>
      <p:sp>
        <p:nvSpPr>
          <p:cNvPr id="33" name="Text Placeholder 11">
            <a:extLst>
              <a:ext uri="{FF2B5EF4-FFF2-40B4-BE49-F238E27FC236}">
                <a16:creationId xmlns:a16="http://schemas.microsoft.com/office/drawing/2014/main" id="{CB0DA5B5-9C84-7B23-EE8E-CEA555CD808E}"/>
              </a:ext>
            </a:extLst>
          </p:cNvPr>
          <p:cNvSpPr>
            <a:spLocks noGrp="1"/>
          </p:cNvSpPr>
          <p:nvPr>
            <p:ph type="body" sz="quarter" idx="28"/>
          </p:nvPr>
        </p:nvSpPr>
        <p:spPr>
          <a:xfrm>
            <a:off x="1176854"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4" name="Text Placeholder 11">
            <a:extLst>
              <a:ext uri="{FF2B5EF4-FFF2-40B4-BE49-F238E27FC236}">
                <a16:creationId xmlns:a16="http://schemas.microsoft.com/office/drawing/2014/main" id="{99C62621-0080-5CDD-E5DD-2FCF2D548CEB}"/>
              </a:ext>
            </a:extLst>
          </p:cNvPr>
          <p:cNvSpPr>
            <a:spLocks noGrp="1"/>
          </p:cNvSpPr>
          <p:nvPr>
            <p:ph type="body" sz="quarter" idx="29"/>
          </p:nvPr>
        </p:nvSpPr>
        <p:spPr>
          <a:xfrm>
            <a:off x="1176854"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5" name="Text Placeholder 11">
            <a:extLst>
              <a:ext uri="{FF2B5EF4-FFF2-40B4-BE49-F238E27FC236}">
                <a16:creationId xmlns:a16="http://schemas.microsoft.com/office/drawing/2014/main" id="{B69DDE47-632B-987E-545E-BAB200D374ED}"/>
              </a:ext>
            </a:extLst>
          </p:cNvPr>
          <p:cNvSpPr>
            <a:spLocks noGrp="1"/>
          </p:cNvSpPr>
          <p:nvPr>
            <p:ph type="body" sz="quarter" idx="30"/>
          </p:nvPr>
        </p:nvSpPr>
        <p:spPr>
          <a:xfrm>
            <a:off x="3701128"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6" name="Text Placeholder 11">
            <a:extLst>
              <a:ext uri="{FF2B5EF4-FFF2-40B4-BE49-F238E27FC236}">
                <a16:creationId xmlns:a16="http://schemas.microsoft.com/office/drawing/2014/main" id="{A165DCBF-4EFD-7181-68BA-1625AC1C0D5F}"/>
              </a:ext>
            </a:extLst>
          </p:cNvPr>
          <p:cNvSpPr>
            <a:spLocks noGrp="1"/>
          </p:cNvSpPr>
          <p:nvPr>
            <p:ph type="body" sz="quarter" idx="31"/>
          </p:nvPr>
        </p:nvSpPr>
        <p:spPr>
          <a:xfrm>
            <a:off x="3701128"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7" name="Text Placeholder 11">
            <a:extLst>
              <a:ext uri="{FF2B5EF4-FFF2-40B4-BE49-F238E27FC236}">
                <a16:creationId xmlns:a16="http://schemas.microsoft.com/office/drawing/2014/main" id="{3C7ECA2F-9EC3-26BD-B424-ECE80473DF37}"/>
              </a:ext>
            </a:extLst>
          </p:cNvPr>
          <p:cNvSpPr>
            <a:spLocks noGrp="1"/>
          </p:cNvSpPr>
          <p:nvPr>
            <p:ph type="body" sz="quarter" idx="32"/>
          </p:nvPr>
        </p:nvSpPr>
        <p:spPr>
          <a:xfrm>
            <a:off x="6225402"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8" name="Text Placeholder 11">
            <a:extLst>
              <a:ext uri="{FF2B5EF4-FFF2-40B4-BE49-F238E27FC236}">
                <a16:creationId xmlns:a16="http://schemas.microsoft.com/office/drawing/2014/main" id="{C9535F99-6134-8D03-FFEE-D1B3E007F2CC}"/>
              </a:ext>
            </a:extLst>
          </p:cNvPr>
          <p:cNvSpPr>
            <a:spLocks noGrp="1"/>
          </p:cNvSpPr>
          <p:nvPr>
            <p:ph type="body" sz="quarter" idx="33"/>
          </p:nvPr>
        </p:nvSpPr>
        <p:spPr>
          <a:xfrm>
            <a:off x="6225402"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9" name="Text Placeholder 11">
            <a:extLst>
              <a:ext uri="{FF2B5EF4-FFF2-40B4-BE49-F238E27FC236}">
                <a16:creationId xmlns:a16="http://schemas.microsoft.com/office/drawing/2014/main" id="{163BD863-99E7-C7C4-4762-8C168574E9A8}"/>
              </a:ext>
            </a:extLst>
          </p:cNvPr>
          <p:cNvSpPr>
            <a:spLocks noGrp="1"/>
          </p:cNvSpPr>
          <p:nvPr>
            <p:ph type="body" sz="quarter" idx="34"/>
          </p:nvPr>
        </p:nvSpPr>
        <p:spPr>
          <a:xfrm>
            <a:off x="8749676"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40" name="Text Placeholder 11">
            <a:extLst>
              <a:ext uri="{FF2B5EF4-FFF2-40B4-BE49-F238E27FC236}">
                <a16:creationId xmlns:a16="http://schemas.microsoft.com/office/drawing/2014/main" id="{63678AE5-B810-D5BE-40B5-888AF4473157}"/>
              </a:ext>
            </a:extLst>
          </p:cNvPr>
          <p:cNvSpPr>
            <a:spLocks noGrp="1"/>
          </p:cNvSpPr>
          <p:nvPr>
            <p:ph type="body" sz="quarter" idx="35"/>
          </p:nvPr>
        </p:nvSpPr>
        <p:spPr>
          <a:xfrm>
            <a:off x="8749676"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Tree>
    <p:extLst>
      <p:ext uri="{BB962C8B-B14F-4D97-AF65-F5344CB8AC3E}">
        <p14:creationId xmlns:p14="http://schemas.microsoft.com/office/powerpoint/2010/main" val="6345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Summary">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FF4F2FF2-B2D0-EAB9-0059-1E59CFF27936}"/>
              </a:ext>
            </a:extLst>
          </p:cNvPr>
          <p:cNvSpPr/>
          <p:nvPr userDrawn="1"/>
        </p:nvSpPr>
        <p:spPr>
          <a:xfrm>
            <a:off x="0" y="3079989"/>
            <a:ext cx="4744043" cy="3778013"/>
          </a:xfrm>
          <a:custGeom>
            <a:avLst/>
            <a:gdLst>
              <a:gd name="connsiteX0" fmla="*/ 552680 w 4744043"/>
              <a:gd name="connsiteY0" fmla="*/ 2 h 3778013"/>
              <a:gd name="connsiteX1" fmla="*/ 3368067 w 4744043"/>
              <a:gd name="connsiteY1" fmla="*/ 2076456 h 3778013"/>
              <a:gd name="connsiteX2" fmla="*/ 4603294 w 4744043"/>
              <a:gd name="connsiteY2" fmla="*/ 3641510 h 3778013"/>
              <a:gd name="connsiteX3" fmla="*/ 4744043 w 4744043"/>
              <a:gd name="connsiteY3" fmla="*/ 3778013 h 3778013"/>
              <a:gd name="connsiteX4" fmla="*/ 0 w 4744043"/>
              <a:gd name="connsiteY4" fmla="*/ 3778013 h 3778013"/>
              <a:gd name="connsiteX5" fmla="*/ 0 w 4744043"/>
              <a:gd name="connsiteY5" fmla="*/ 73323 h 3778013"/>
              <a:gd name="connsiteX6" fmla="*/ 163773 w 4744043"/>
              <a:gd name="connsiteY6" fmla="*/ 34335 h 3778013"/>
              <a:gd name="connsiteX7" fmla="*/ 552680 w 4744043"/>
              <a:gd name="connsiteY7" fmla="*/ 2 h 377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4043" h="3778013">
                <a:moveTo>
                  <a:pt x="552680" y="2"/>
                </a:moveTo>
                <a:cubicBezTo>
                  <a:pt x="1474475" y="1086"/>
                  <a:pt x="2486209" y="585872"/>
                  <a:pt x="3368067" y="2076456"/>
                </a:cubicBezTo>
                <a:cubicBezTo>
                  <a:pt x="3678455" y="2598086"/>
                  <a:pt x="4104379" y="3133243"/>
                  <a:pt x="4603294" y="3641510"/>
                </a:cubicBezTo>
                <a:lnTo>
                  <a:pt x="4744043" y="3778013"/>
                </a:lnTo>
                <a:lnTo>
                  <a:pt x="0" y="3778013"/>
                </a:lnTo>
                <a:lnTo>
                  <a:pt x="0" y="73323"/>
                </a:lnTo>
                <a:lnTo>
                  <a:pt x="163773" y="34335"/>
                </a:lnTo>
                <a:cubicBezTo>
                  <a:pt x="291146" y="11604"/>
                  <a:pt x="420996" y="-154"/>
                  <a:pt x="552680" y="2"/>
                </a:cubicBezTo>
                <a:close/>
              </a:path>
            </a:pathLst>
          </a:custGeom>
          <a:gradFill flip="none" rotWithShape="1">
            <a:gsLst>
              <a:gs pos="41000">
                <a:schemeClr val="accent3">
                  <a:lumMod val="25000"/>
                  <a:alpha val="67969"/>
                </a:schemeClr>
              </a:gs>
              <a:gs pos="100000">
                <a:schemeClr val="accent2">
                  <a:alpha val="29022"/>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9" name="Freeform: Shape 18">
            <a:extLst>
              <a:ext uri="{FF2B5EF4-FFF2-40B4-BE49-F238E27FC236}">
                <a16:creationId xmlns:a16="http://schemas.microsoft.com/office/drawing/2014/main" id="{8B193F7C-DAB3-79A0-9B6F-012F23BAF8BD}"/>
              </a:ext>
            </a:extLst>
          </p:cNvPr>
          <p:cNvSpPr/>
          <p:nvPr userDrawn="1"/>
        </p:nvSpPr>
        <p:spPr>
          <a:xfrm>
            <a:off x="1" y="0"/>
            <a:ext cx="6552595" cy="3112082"/>
          </a:xfrm>
          <a:custGeom>
            <a:avLst/>
            <a:gdLst>
              <a:gd name="connsiteX0" fmla="*/ 6552595 w 6552595"/>
              <a:gd name="connsiteY0" fmla="*/ 0 h 3112082"/>
              <a:gd name="connsiteX1" fmla="*/ 6479403 w 6552595"/>
              <a:gd name="connsiteY1" fmla="*/ 116338 h 3112082"/>
              <a:gd name="connsiteX2" fmla="*/ 4627940 w 6552595"/>
              <a:gd name="connsiteY2" fmla="*/ 645238 h 3112082"/>
              <a:gd name="connsiteX3" fmla="*/ 631580 w 6552595"/>
              <a:gd name="connsiteY3" fmla="*/ 1915852 h 3112082"/>
              <a:gd name="connsiteX4" fmla="*/ 46252 w 6552595"/>
              <a:gd name="connsiteY4" fmla="*/ 2980209 h 3112082"/>
              <a:gd name="connsiteX5" fmla="*/ 0 w 6552595"/>
              <a:gd name="connsiteY5" fmla="*/ 3112082 h 3112082"/>
              <a:gd name="connsiteX6" fmla="*/ 0 w 6552595"/>
              <a:gd name="connsiteY6" fmla="*/ 1037361 h 3112082"/>
              <a:gd name="connsiteX7" fmla="*/ 0 w 6552595"/>
              <a:gd name="connsiteY7" fmla="*/ 0 h 31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2595" h="3112082">
                <a:moveTo>
                  <a:pt x="6552595" y="0"/>
                </a:moveTo>
                <a:lnTo>
                  <a:pt x="6479403" y="116338"/>
                </a:lnTo>
                <a:cubicBezTo>
                  <a:pt x="6181653" y="532833"/>
                  <a:pt x="5587528" y="785625"/>
                  <a:pt x="4627940" y="645238"/>
                </a:cubicBezTo>
                <a:cubicBezTo>
                  <a:pt x="3343367" y="460619"/>
                  <a:pt x="1347900" y="971915"/>
                  <a:pt x="631580" y="1915852"/>
                </a:cubicBezTo>
                <a:cubicBezTo>
                  <a:pt x="407731" y="2210834"/>
                  <a:pt x="204970" y="2565624"/>
                  <a:pt x="46252" y="2980209"/>
                </a:cubicBezTo>
                <a:lnTo>
                  <a:pt x="0" y="3112082"/>
                </a:lnTo>
                <a:lnTo>
                  <a:pt x="0" y="1037361"/>
                </a:lnTo>
                <a:lnTo>
                  <a:pt x="0" y="0"/>
                </a:lnTo>
                <a:close/>
              </a:path>
            </a:pathLst>
          </a:custGeom>
          <a:gradFill flip="none" rotWithShape="1">
            <a:gsLst>
              <a:gs pos="76000">
                <a:schemeClr val="accent3">
                  <a:lumMod val="25000"/>
                </a:schemeClr>
              </a:gs>
              <a:gs pos="0">
                <a:schemeClr val="accent1">
                  <a:alpha val="56738"/>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4" name="Freeform: Shape 13">
            <a:extLst>
              <a:ext uri="{FF2B5EF4-FFF2-40B4-BE49-F238E27FC236}">
                <a16:creationId xmlns:a16="http://schemas.microsoft.com/office/drawing/2014/main" id="{D9D045F5-266F-9ADF-9692-2DA7DB16DFFE}"/>
              </a:ext>
            </a:extLst>
          </p:cNvPr>
          <p:cNvSpPr/>
          <p:nvPr userDrawn="1"/>
        </p:nvSpPr>
        <p:spPr>
          <a:xfrm>
            <a:off x="10269564" y="0"/>
            <a:ext cx="1922436" cy="5772376"/>
          </a:xfrm>
          <a:custGeom>
            <a:avLst/>
            <a:gdLst>
              <a:gd name="connsiteX0" fmla="*/ 0 w 1922436"/>
              <a:gd name="connsiteY0" fmla="*/ 0 h 5772376"/>
              <a:gd name="connsiteX1" fmla="*/ 1922436 w 1922436"/>
              <a:gd name="connsiteY1" fmla="*/ 0 h 5772376"/>
              <a:gd name="connsiteX2" fmla="*/ 1922436 w 1922436"/>
              <a:gd name="connsiteY2" fmla="*/ 5770832 h 5772376"/>
              <a:gd name="connsiteX3" fmla="*/ 1785843 w 1922436"/>
              <a:gd name="connsiteY3" fmla="*/ 5772376 h 5772376"/>
              <a:gd name="connsiteX4" fmla="*/ 167636 w 1922436"/>
              <a:gd name="connsiteY4" fmla="*/ 2958760 h 5772376"/>
              <a:gd name="connsiteX5" fmla="*/ 11457 w 1922436"/>
              <a:gd name="connsiteY5" fmla="*/ 41049 h 5772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2436" h="5772376">
                <a:moveTo>
                  <a:pt x="0" y="0"/>
                </a:moveTo>
                <a:lnTo>
                  <a:pt x="1922436" y="0"/>
                </a:lnTo>
                <a:lnTo>
                  <a:pt x="1922436" y="5770832"/>
                </a:lnTo>
                <a:lnTo>
                  <a:pt x="1785843" y="5772376"/>
                </a:lnTo>
                <a:cubicBezTo>
                  <a:pt x="715486" y="5737436"/>
                  <a:pt x="-199675" y="4895626"/>
                  <a:pt x="167636" y="2958760"/>
                </a:cubicBezTo>
                <a:cubicBezTo>
                  <a:pt x="324540" y="2119813"/>
                  <a:pt x="262661" y="1037667"/>
                  <a:pt x="11457" y="41049"/>
                </a:cubicBezTo>
                <a:close/>
              </a:path>
            </a:pathLst>
          </a:custGeom>
          <a:gradFill flip="none" rotWithShape="1">
            <a:gsLst>
              <a:gs pos="10000">
                <a:schemeClr val="accent2">
                  <a:alpha val="9960"/>
                </a:schemeClr>
              </a:gs>
              <a:gs pos="100000">
                <a:schemeClr val="accent1">
                  <a:alpha val="47557"/>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2" name="Freeform: Shape 11">
            <a:extLst>
              <a:ext uri="{FF2B5EF4-FFF2-40B4-BE49-F238E27FC236}">
                <a16:creationId xmlns:a16="http://schemas.microsoft.com/office/drawing/2014/main" id="{2A494E50-F563-24E6-92E6-F9E55D1F3D50}"/>
              </a:ext>
            </a:extLst>
          </p:cNvPr>
          <p:cNvSpPr/>
          <p:nvPr userDrawn="1"/>
        </p:nvSpPr>
        <p:spPr>
          <a:xfrm>
            <a:off x="10861332" y="0"/>
            <a:ext cx="1330669" cy="3088658"/>
          </a:xfrm>
          <a:custGeom>
            <a:avLst/>
            <a:gdLst>
              <a:gd name="connsiteX0" fmla="*/ 0 w 1330669"/>
              <a:gd name="connsiteY0" fmla="*/ 0 h 3088658"/>
              <a:gd name="connsiteX1" fmla="*/ 1330669 w 1330669"/>
              <a:gd name="connsiteY1" fmla="*/ 0 h 3088658"/>
              <a:gd name="connsiteX2" fmla="*/ 1330669 w 1330669"/>
              <a:gd name="connsiteY2" fmla="*/ 3088658 h 3088658"/>
              <a:gd name="connsiteX3" fmla="*/ 1265038 w 1330669"/>
              <a:gd name="connsiteY3" fmla="*/ 3075052 h 3088658"/>
              <a:gd name="connsiteX4" fmla="*/ 84101 w 1330669"/>
              <a:gd name="connsiteY4" fmla="*/ 918166 h 3088658"/>
              <a:gd name="connsiteX5" fmla="*/ 3100 w 1330669"/>
              <a:gd name="connsiteY5" fmla="*/ 15153 h 308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0669" h="3088658">
                <a:moveTo>
                  <a:pt x="0" y="0"/>
                </a:moveTo>
                <a:lnTo>
                  <a:pt x="1330669" y="0"/>
                </a:lnTo>
                <a:lnTo>
                  <a:pt x="1330669" y="3088658"/>
                </a:lnTo>
                <a:lnTo>
                  <a:pt x="1265038" y="3075052"/>
                </a:lnTo>
                <a:cubicBezTo>
                  <a:pt x="597017" y="2898062"/>
                  <a:pt x="64513" y="2241595"/>
                  <a:pt x="84101" y="918166"/>
                </a:cubicBezTo>
                <a:cubicBezTo>
                  <a:pt x="87550" y="637183"/>
                  <a:pt x="59230" y="331259"/>
                  <a:pt x="3100" y="15153"/>
                </a:cubicBezTo>
                <a:close/>
              </a:path>
            </a:pathLst>
          </a:custGeom>
          <a:solidFill>
            <a:schemeClr val="accent1">
              <a:alpha val="50635"/>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6" name="glass card">
            <a:extLst>
              <a:ext uri="{FF2B5EF4-FFF2-40B4-BE49-F238E27FC236}">
                <a16:creationId xmlns:a16="http://schemas.microsoft.com/office/drawing/2014/main" id="{D9024B22-C102-71C1-8593-95259EC18972}"/>
              </a:ext>
            </a:extLst>
          </p:cNvPr>
          <p:cNvSpPr/>
          <p:nvPr userDrawn="1"/>
        </p:nvSpPr>
        <p:spPr>
          <a:xfrm>
            <a:off x="1474384" y="1005155"/>
            <a:ext cx="9243233" cy="4978750"/>
          </a:xfrm>
          <a:prstGeom prst="roundRect">
            <a:avLst>
              <a:gd name="adj" fmla="val 6806"/>
            </a:avLst>
          </a:prstGeom>
          <a:gradFill>
            <a:gsLst>
              <a:gs pos="99000">
                <a:schemeClr val="bg1">
                  <a:alpha val="3000"/>
                </a:schemeClr>
              </a:gs>
              <a:gs pos="46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8A78F28F-70CE-7FE2-ACE1-FA2D7C1CE590}"/>
              </a:ext>
            </a:extLst>
          </p:cNvPr>
          <p:cNvSpPr/>
          <p:nvPr userDrawn="1"/>
        </p:nvSpPr>
        <p:spPr>
          <a:xfrm>
            <a:off x="0" y="0"/>
            <a:ext cx="2862855" cy="1527696"/>
          </a:xfrm>
          <a:custGeom>
            <a:avLst/>
            <a:gdLst>
              <a:gd name="connsiteX0" fmla="*/ 0 w 2862855"/>
              <a:gd name="connsiteY0" fmla="*/ 0 h 1527696"/>
              <a:gd name="connsiteX1" fmla="*/ 2862855 w 2862855"/>
              <a:gd name="connsiteY1" fmla="*/ 0 h 1527696"/>
              <a:gd name="connsiteX2" fmla="*/ 2757362 w 2862855"/>
              <a:gd name="connsiteY2" fmla="*/ 85011 h 1527696"/>
              <a:gd name="connsiteX3" fmla="*/ 1949659 w 2862855"/>
              <a:gd name="connsiteY3" fmla="*/ 424032 h 1527696"/>
              <a:gd name="connsiteX4" fmla="*/ 170555 w 2862855"/>
              <a:gd name="connsiteY4" fmla="*/ 1373059 h 1527696"/>
              <a:gd name="connsiteX5" fmla="*/ 0 w 2862855"/>
              <a:gd name="connsiteY5" fmla="*/ 1527696 h 1527696"/>
              <a:gd name="connsiteX6" fmla="*/ 0 w 2862855"/>
              <a:gd name="connsiteY6" fmla="*/ 872969 h 152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2855" h="1527696">
                <a:moveTo>
                  <a:pt x="0" y="0"/>
                </a:moveTo>
                <a:lnTo>
                  <a:pt x="2862855" y="0"/>
                </a:lnTo>
                <a:lnTo>
                  <a:pt x="2757362" y="85011"/>
                </a:lnTo>
                <a:cubicBezTo>
                  <a:pt x="2560942" y="227521"/>
                  <a:pt x="2295416" y="345289"/>
                  <a:pt x="1949659" y="424032"/>
                </a:cubicBezTo>
                <a:cubicBezTo>
                  <a:pt x="1377417" y="555874"/>
                  <a:pt x="700343" y="918207"/>
                  <a:pt x="170555" y="1373059"/>
                </a:cubicBezTo>
                <a:lnTo>
                  <a:pt x="0" y="1527696"/>
                </a:lnTo>
                <a:lnTo>
                  <a:pt x="0" y="872969"/>
                </a:lnTo>
                <a:close/>
              </a:path>
            </a:pathLst>
          </a:custGeom>
          <a:gradFill flip="none" rotWithShape="1">
            <a:gsLst>
              <a:gs pos="100000">
                <a:schemeClr val="accent3">
                  <a:lumMod val="25000"/>
                  <a:alpha val="40000"/>
                </a:schemeClr>
              </a:gs>
              <a:gs pos="0">
                <a:schemeClr val="accent4">
                  <a:alpha val="69786"/>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29" name="Freeform: Shape 28">
            <a:extLst>
              <a:ext uri="{FF2B5EF4-FFF2-40B4-BE49-F238E27FC236}">
                <a16:creationId xmlns:a16="http://schemas.microsoft.com/office/drawing/2014/main" id="{294AB31D-FEF2-F3B0-D726-81CE48F895EA}"/>
              </a:ext>
            </a:extLst>
          </p:cNvPr>
          <p:cNvSpPr/>
          <p:nvPr userDrawn="1"/>
        </p:nvSpPr>
        <p:spPr>
          <a:xfrm>
            <a:off x="2" y="4761091"/>
            <a:ext cx="3131151" cy="2096908"/>
          </a:xfrm>
          <a:custGeom>
            <a:avLst/>
            <a:gdLst>
              <a:gd name="connsiteX0" fmla="*/ 186163 w 3131151"/>
              <a:gd name="connsiteY0" fmla="*/ 0 h 2096908"/>
              <a:gd name="connsiteX1" fmla="*/ 2469297 w 3131151"/>
              <a:gd name="connsiteY1" fmla="*/ 1411265 h 2096908"/>
              <a:gd name="connsiteX2" fmla="*/ 3026909 w 3131151"/>
              <a:gd name="connsiteY2" fmla="*/ 2004423 h 2096908"/>
              <a:gd name="connsiteX3" fmla="*/ 3131151 w 3131151"/>
              <a:gd name="connsiteY3" fmla="*/ 2096908 h 2096908"/>
              <a:gd name="connsiteX4" fmla="*/ 0 w 3131151"/>
              <a:gd name="connsiteY4" fmla="*/ 2096908 h 2096908"/>
              <a:gd name="connsiteX5" fmla="*/ 0 w 3131151"/>
              <a:gd name="connsiteY5" fmla="*/ 4640 h 209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151" h="2096908">
                <a:moveTo>
                  <a:pt x="186163" y="0"/>
                </a:moveTo>
                <a:cubicBezTo>
                  <a:pt x="883663" y="24692"/>
                  <a:pt x="1675023" y="432572"/>
                  <a:pt x="2469297" y="1411265"/>
                </a:cubicBezTo>
                <a:cubicBezTo>
                  <a:pt x="2632187" y="1610943"/>
                  <a:pt x="2819757" y="1809855"/>
                  <a:pt x="3026909" y="2004423"/>
                </a:cubicBezTo>
                <a:lnTo>
                  <a:pt x="3131151" y="2096908"/>
                </a:lnTo>
                <a:lnTo>
                  <a:pt x="0" y="2096908"/>
                </a:lnTo>
                <a:lnTo>
                  <a:pt x="0" y="4640"/>
                </a:lnTo>
                <a:close/>
              </a:path>
            </a:pathLst>
          </a:custGeom>
          <a:gradFill flip="none" rotWithShape="1">
            <a:gsLst>
              <a:gs pos="47000">
                <a:schemeClr val="accent6">
                  <a:alpha val="51365"/>
                </a:schemeClr>
              </a:gs>
              <a:gs pos="100000">
                <a:schemeClr val="accent4">
                  <a:alpha val="24386"/>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Tree>
    <p:extLst>
      <p:ext uri="{BB962C8B-B14F-4D97-AF65-F5344CB8AC3E}">
        <p14:creationId xmlns:p14="http://schemas.microsoft.com/office/powerpoint/2010/main" val="4293843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6592824" y="1856232"/>
            <a:ext cx="4718304" cy="1069848"/>
          </a:xfrm>
        </p:spPr>
        <p:txBody>
          <a:bodyPr anchor="b">
            <a:noAutofit/>
          </a:bodyPr>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601968" y="3374136"/>
            <a:ext cx="4709160" cy="239572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reeform 14">
            <a:extLst>
              <a:ext uri="{FF2B5EF4-FFF2-40B4-BE49-F238E27FC236}">
                <a16:creationId xmlns:a16="http://schemas.microsoft.com/office/drawing/2014/main" id="{907BDD9A-3C2A-A21B-A425-1BB45BF5C103}"/>
              </a:ext>
            </a:extLst>
          </p:cNvPr>
          <p:cNvSpPr/>
          <p:nvPr userDrawn="1"/>
        </p:nvSpPr>
        <p:spPr>
          <a:xfrm rot="5400000" flipH="1" flipV="1">
            <a:off x="-1248967" y="1248969"/>
            <a:ext cx="6858000" cy="4360065"/>
          </a:xfrm>
          <a:custGeom>
            <a:avLst/>
            <a:gdLst>
              <a:gd name="connsiteX0" fmla="*/ 6858000 w 6858000"/>
              <a:gd name="connsiteY0" fmla="*/ 0 h 4360065"/>
              <a:gd name="connsiteX1" fmla="*/ 6858000 w 6858000"/>
              <a:gd name="connsiteY1" fmla="*/ 4019634 h 4360065"/>
              <a:gd name="connsiteX2" fmla="*/ 6786526 w 6858000"/>
              <a:gd name="connsiteY2" fmla="*/ 3987694 h 4360065"/>
              <a:gd name="connsiteX3" fmla="*/ 4380589 w 6858000"/>
              <a:gd name="connsiteY3" fmla="*/ 3270469 h 4360065"/>
              <a:gd name="connsiteX4" fmla="*/ 1148443 w 6858000"/>
              <a:gd name="connsiteY4" fmla="*/ 4360028 h 4360065"/>
              <a:gd name="connsiteX5" fmla="*/ 93033 w 6858000"/>
              <a:gd name="connsiteY5" fmla="*/ 4174462 h 4360065"/>
              <a:gd name="connsiteX6" fmla="*/ 0 w 6858000"/>
              <a:gd name="connsiteY6" fmla="*/ 4134599 h 4360065"/>
              <a:gd name="connsiteX7" fmla="*/ 0 w 6858000"/>
              <a:gd name="connsiteY7" fmla="*/ 0 h 4360065"/>
              <a:gd name="connsiteX8" fmla="*/ 6858000 w 6858000"/>
              <a:gd name="connsiteY8" fmla="*/ 0 h 436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4360065">
                <a:moveTo>
                  <a:pt x="6858000" y="0"/>
                </a:moveTo>
                <a:lnTo>
                  <a:pt x="6858000" y="4019634"/>
                </a:lnTo>
                <a:lnTo>
                  <a:pt x="6786526" y="3987694"/>
                </a:lnTo>
                <a:cubicBezTo>
                  <a:pt x="6330423" y="3769997"/>
                  <a:pt x="5587519" y="3251791"/>
                  <a:pt x="4380589" y="3270469"/>
                </a:cubicBezTo>
                <a:cubicBezTo>
                  <a:pt x="3001241" y="3291816"/>
                  <a:pt x="2442968" y="4353863"/>
                  <a:pt x="1148443" y="4360028"/>
                </a:cubicBezTo>
                <a:cubicBezTo>
                  <a:pt x="743904" y="4361955"/>
                  <a:pt x="389317" y="4288650"/>
                  <a:pt x="93033" y="4174462"/>
                </a:cubicBezTo>
                <a:lnTo>
                  <a:pt x="0" y="4134599"/>
                </a:lnTo>
                <a:lnTo>
                  <a:pt x="0" y="0"/>
                </a:lnTo>
                <a:lnTo>
                  <a:pt x="6858000" y="0"/>
                </a:lnTo>
                <a:close/>
              </a:path>
            </a:pathLst>
          </a:custGeom>
          <a:solidFill>
            <a:schemeClr val="accent4">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16">
            <a:extLst>
              <a:ext uri="{FF2B5EF4-FFF2-40B4-BE49-F238E27FC236}">
                <a16:creationId xmlns:a16="http://schemas.microsoft.com/office/drawing/2014/main" id="{989D7F61-B47A-97D5-F725-EC5EFE81187A}"/>
              </a:ext>
            </a:extLst>
          </p:cNvPr>
          <p:cNvSpPr/>
          <p:nvPr userDrawn="1"/>
        </p:nvSpPr>
        <p:spPr>
          <a:xfrm rot="16200000" flipH="1">
            <a:off x="-952024" y="952025"/>
            <a:ext cx="6858000" cy="4953950"/>
          </a:xfrm>
          <a:custGeom>
            <a:avLst/>
            <a:gdLst>
              <a:gd name="connsiteX0" fmla="*/ 0 w 6858000"/>
              <a:gd name="connsiteY0" fmla="*/ 0 h 4953950"/>
              <a:gd name="connsiteX1" fmla="*/ 0 w 6858000"/>
              <a:gd name="connsiteY1" fmla="*/ 4289773 h 4953950"/>
              <a:gd name="connsiteX2" fmla="*/ 181159 w 6858000"/>
              <a:gd name="connsiteY2" fmla="*/ 4411259 h 4953950"/>
              <a:gd name="connsiteX3" fmla="*/ 2222746 w 6858000"/>
              <a:gd name="connsiteY3" fmla="*/ 4953891 h 4953950"/>
              <a:gd name="connsiteX4" fmla="*/ 6808516 w 6858000"/>
              <a:gd name="connsiteY4" fmla="*/ 3223031 h 4953950"/>
              <a:gd name="connsiteX5" fmla="*/ 6858000 w 6858000"/>
              <a:gd name="connsiteY5" fmla="*/ 3220931 h 4953950"/>
              <a:gd name="connsiteX6" fmla="*/ 6858000 w 6858000"/>
              <a:gd name="connsiteY6" fmla="*/ 0 h 4953950"/>
              <a:gd name="connsiteX7" fmla="*/ 0 w 6858000"/>
              <a:gd name="connsiteY7" fmla="*/ 0 h 495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953950">
                <a:moveTo>
                  <a:pt x="0" y="0"/>
                </a:moveTo>
                <a:lnTo>
                  <a:pt x="0" y="4289773"/>
                </a:lnTo>
                <a:lnTo>
                  <a:pt x="181159" y="4411259"/>
                </a:lnTo>
                <a:cubicBezTo>
                  <a:pt x="694541" y="4727180"/>
                  <a:pt x="1386349" y="4958196"/>
                  <a:pt x="2222746" y="4953891"/>
                </a:cubicBezTo>
                <a:cubicBezTo>
                  <a:pt x="4074768" y="4944360"/>
                  <a:pt x="4906383" y="3353427"/>
                  <a:pt x="6808516" y="3223031"/>
                </a:cubicBezTo>
                <a:lnTo>
                  <a:pt x="6858000" y="3220931"/>
                </a:lnTo>
                <a:lnTo>
                  <a:pt x="6858000" y="0"/>
                </a:lnTo>
                <a:lnTo>
                  <a:pt x="0" y="0"/>
                </a:lnTo>
                <a:close/>
              </a:path>
            </a:pathLst>
          </a:custGeom>
          <a:gradFill flip="none" rotWithShape="1">
            <a:gsLst>
              <a:gs pos="20000">
                <a:schemeClr val="accent6">
                  <a:alpha val="52965"/>
                </a:schemeClr>
              </a:gs>
              <a:gs pos="90000">
                <a:schemeClr val="accent5">
                  <a:lumMod val="50000"/>
                  <a:alpha val="72473"/>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17">
            <a:extLst>
              <a:ext uri="{FF2B5EF4-FFF2-40B4-BE49-F238E27FC236}">
                <a16:creationId xmlns:a16="http://schemas.microsoft.com/office/drawing/2014/main" id="{A70008D0-0FB3-5B8D-3060-6EDD9E247095}"/>
              </a:ext>
            </a:extLst>
          </p:cNvPr>
          <p:cNvSpPr/>
          <p:nvPr userDrawn="1"/>
        </p:nvSpPr>
        <p:spPr>
          <a:xfrm rot="16200000" flipH="1">
            <a:off x="-1513890" y="1513891"/>
            <a:ext cx="6858000" cy="3830219"/>
          </a:xfrm>
          <a:custGeom>
            <a:avLst/>
            <a:gdLst>
              <a:gd name="connsiteX0" fmla="*/ 0 w 6858000"/>
              <a:gd name="connsiteY0" fmla="*/ 0 h 3830219"/>
              <a:gd name="connsiteX1" fmla="*/ 0 w 6858000"/>
              <a:gd name="connsiteY1" fmla="*/ 2994317 h 3830219"/>
              <a:gd name="connsiteX2" fmla="*/ 150933 w 6858000"/>
              <a:gd name="connsiteY2" fmla="*/ 2952927 h 3830219"/>
              <a:gd name="connsiteX3" fmla="*/ 533317 w 6858000"/>
              <a:gd name="connsiteY3" fmla="*/ 2907735 h 3830219"/>
              <a:gd name="connsiteX4" fmla="*/ 2516906 w 6858000"/>
              <a:gd name="connsiteY4" fmla="*/ 3558655 h 3830219"/>
              <a:gd name="connsiteX5" fmla="*/ 2542419 w 6858000"/>
              <a:gd name="connsiteY5" fmla="*/ 3568616 h 3830219"/>
              <a:gd name="connsiteX6" fmla="*/ 2607100 w 6858000"/>
              <a:gd name="connsiteY6" fmla="*/ 3608308 h 3830219"/>
              <a:gd name="connsiteX7" fmla="*/ 3580199 w 6858000"/>
              <a:gd name="connsiteY7" fmla="*/ 3830188 h 3830219"/>
              <a:gd name="connsiteX8" fmla="*/ 6145368 w 6858000"/>
              <a:gd name="connsiteY8" fmla="*/ 2895740 h 3830219"/>
              <a:gd name="connsiteX9" fmla="*/ 6711794 w 6858000"/>
              <a:gd name="connsiteY9" fmla="*/ 2941805 h 3830219"/>
              <a:gd name="connsiteX10" fmla="*/ 6858000 w 6858000"/>
              <a:gd name="connsiteY10" fmla="*/ 2973381 h 3830219"/>
              <a:gd name="connsiteX11" fmla="*/ 6858000 w 6858000"/>
              <a:gd name="connsiteY11" fmla="*/ 0 h 3830219"/>
              <a:gd name="connsiteX12" fmla="*/ 0 w 6858000"/>
              <a:gd name="connsiteY12" fmla="*/ 0 h 383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8000" h="3830219">
                <a:moveTo>
                  <a:pt x="0" y="0"/>
                </a:moveTo>
                <a:lnTo>
                  <a:pt x="0" y="2994317"/>
                </a:lnTo>
                <a:lnTo>
                  <a:pt x="150933" y="2952927"/>
                </a:lnTo>
                <a:cubicBezTo>
                  <a:pt x="269822" y="2926258"/>
                  <a:pt x="396478" y="2910024"/>
                  <a:pt x="533317" y="2907735"/>
                </a:cubicBezTo>
                <a:cubicBezTo>
                  <a:pt x="1559606" y="2890571"/>
                  <a:pt x="2163137" y="3401988"/>
                  <a:pt x="2516906" y="3558655"/>
                </a:cubicBezTo>
                <a:lnTo>
                  <a:pt x="2542419" y="3568616"/>
                </a:lnTo>
                <a:lnTo>
                  <a:pt x="2607100" y="3608308"/>
                </a:lnTo>
                <a:cubicBezTo>
                  <a:pt x="2866745" y="3741243"/>
                  <a:pt x="3194928" y="3832171"/>
                  <a:pt x="3580199" y="3830188"/>
                </a:cubicBezTo>
                <a:cubicBezTo>
                  <a:pt x="4607589" y="3824901"/>
                  <a:pt x="5050658" y="2914049"/>
                  <a:pt x="6145368" y="2895740"/>
                </a:cubicBezTo>
                <a:cubicBezTo>
                  <a:pt x="6350626" y="2892307"/>
                  <a:pt x="6538973" y="2910018"/>
                  <a:pt x="6711794" y="2941805"/>
                </a:cubicBezTo>
                <a:lnTo>
                  <a:pt x="6858000" y="2973381"/>
                </a:lnTo>
                <a:lnTo>
                  <a:pt x="6858000" y="0"/>
                </a:lnTo>
                <a:lnTo>
                  <a:pt x="0" y="0"/>
                </a:lnTo>
                <a:close/>
              </a:path>
            </a:pathLst>
          </a:custGeom>
          <a:gradFill>
            <a:gsLst>
              <a:gs pos="45000">
                <a:schemeClr val="accent6">
                  <a:alpha val="29951"/>
                </a:schemeClr>
              </a:gs>
              <a:gs pos="99000">
                <a:schemeClr val="accent4">
                  <a:lumMod val="75000"/>
                  <a:alpha val="2734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0" name="Straight Connector 9">
            <a:extLst>
              <a:ext uri="{FF2B5EF4-FFF2-40B4-BE49-F238E27FC236}">
                <a16:creationId xmlns:a16="http://schemas.microsoft.com/office/drawing/2014/main" id="{4CA6FFAC-0E5C-DA2F-C0F9-D5602F928AEC}"/>
              </a:ext>
            </a:extLst>
          </p:cNvPr>
          <p:cNvCxnSpPr>
            <a:cxnSpLocks/>
          </p:cNvCxnSpPr>
          <p:nvPr userDrawn="1"/>
        </p:nvCxnSpPr>
        <p:spPr>
          <a:xfrm rot="5400000">
            <a:off x="7545111" y="2275586"/>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26350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p:txBody>
          <a:bodyPr/>
          <a:lstStyle/>
          <a:p>
            <a:r>
              <a:rPr lang="en-US"/>
              <a:t>Crypto: investing &amp; trading</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Crypto: investing &amp; trading</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Crypto: investing &amp; trading</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Crypto: investing &amp; trading</a:t>
            </a:r>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Crypto: investing &amp; trading</a:t>
            </a:r>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Freeform 15">
            <a:extLst>
              <a:ext uri="{FF2B5EF4-FFF2-40B4-BE49-F238E27FC236}">
                <a16:creationId xmlns:a16="http://schemas.microsoft.com/office/drawing/2014/main" id="{079F0D65-9DED-1DC3-6E6D-E4AD5252A007}"/>
              </a:ext>
            </a:extLst>
          </p:cNvPr>
          <p:cNvSpPr/>
          <p:nvPr userDrawn="1"/>
        </p:nvSpPr>
        <p:spPr>
          <a:xfrm rot="16200000" flipV="1">
            <a:off x="6507450" y="1163358"/>
            <a:ext cx="6858000" cy="4531278"/>
          </a:xfrm>
          <a:custGeom>
            <a:avLst/>
            <a:gdLst>
              <a:gd name="connsiteX0" fmla="*/ 6858000 w 6858000"/>
              <a:gd name="connsiteY0" fmla="*/ 3150313 h 3750964"/>
              <a:gd name="connsiteX1" fmla="*/ 6858000 w 6858000"/>
              <a:gd name="connsiteY1" fmla="*/ 0 h 3750964"/>
              <a:gd name="connsiteX2" fmla="*/ 0 w 6858000"/>
              <a:gd name="connsiteY2" fmla="*/ 0 h 3750964"/>
              <a:gd name="connsiteX3" fmla="*/ 0 w 6858000"/>
              <a:gd name="connsiteY3" fmla="*/ 3220894 h 3750964"/>
              <a:gd name="connsiteX4" fmla="*/ 10973 w 6858000"/>
              <a:gd name="connsiteY4" fmla="*/ 3230398 h 3750964"/>
              <a:gd name="connsiteX5" fmla="*/ 1661251 w 6858000"/>
              <a:gd name="connsiteY5" fmla="*/ 3750927 h 3750964"/>
              <a:gd name="connsiteX6" fmla="*/ 4893397 w 6858000"/>
              <a:gd name="connsiteY6" fmla="*/ 2661368 h 3750964"/>
              <a:gd name="connsiteX7" fmla="*/ 6834019 w 6858000"/>
              <a:gd name="connsiteY7" fmla="*/ 3137932 h 3750964"/>
              <a:gd name="connsiteX8" fmla="*/ 6858000 w 6858000"/>
              <a:gd name="connsiteY8" fmla="*/ 3150313 h 3750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3750964">
                <a:moveTo>
                  <a:pt x="6858000" y="3150313"/>
                </a:moveTo>
                <a:lnTo>
                  <a:pt x="6858000" y="0"/>
                </a:lnTo>
                <a:lnTo>
                  <a:pt x="0" y="0"/>
                </a:lnTo>
                <a:lnTo>
                  <a:pt x="0" y="3220894"/>
                </a:lnTo>
                <a:lnTo>
                  <a:pt x="10973" y="3230398"/>
                </a:lnTo>
                <a:cubicBezTo>
                  <a:pt x="366756" y="3514112"/>
                  <a:pt x="933081" y="3754395"/>
                  <a:pt x="1661251" y="3750927"/>
                </a:cubicBezTo>
                <a:cubicBezTo>
                  <a:pt x="2955776" y="3744762"/>
                  <a:pt x="3514049" y="2682714"/>
                  <a:pt x="4893397" y="2661368"/>
                </a:cubicBezTo>
                <a:cubicBezTo>
                  <a:pt x="5755490" y="2648026"/>
                  <a:pt x="6380835" y="2908605"/>
                  <a:pt x="6834019" y="3137932"/>
                </a:cubicBezTo>
                <a:lnTo>
                  <a:pt x="6858000" y="3150313"/>
                </a:lnTo>
                <a:close/>
              </a:path>
            </a:pathLst>
          </a:custGeom>
          <a:solidFill>
            <a:schemeClr val="accent4">
              <a:alpha val="142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18">
            <a:extLst>
              <a:ext uri="{FF2B5EF4-FFF2-40B4-BE49-F238E27FC236}">
                <a16:creationId xmlns:a16="http://schemas.microsoft.com/office/drawing/2014/main" id="{9C605622-8F1F-632F-D5C0-1F2E7875EBA1}"/>
              </a:ext>
            </a:extLst>
          </p:cNvPr>
          <p:cNvSpPr/>
          <p:nvPr userDrawn="1"/>
        </p:nvSpPr>
        <p:spPr>
          <a:xfrm rot="5400000">
            <a:off x="6488397" y="1182411"/>
            <a:ext cx="6858000" cy="4493171"/>
          </a:xfrm>
          <a:custGeom>
            <a:avLst/>
            <a:gdLst>
              <a:gd name="connsiteX0" fmla="*/ 0 w 6858000"/>
              <a:gd name="connsiteY0" fmla="*/ 3300688 h 4744323"/>
              <a:gd name="connsiteX1" fmla="*/ 0 w 6858000"/>
              <a:gd name="connsiteY1" fmla="*/ 0 h 4744323"/>
              <a:gd name="connsiteX2" fmla="*/ 6858000 w 6858000"/>
              <a:gd name="connsiteY2" fmla="*/ 0 h 4744323"/>
              <a:gd name="connsiteX3" fmla="*/ 6858000 w 6858000"/>
              <a:gd name="connsiteY3" fmla="*/ 3130282 h 4744323"/>
              <a:gd name="connsiteX4" fmla="*/ 6685009 w 6858000"/>
              <a:gd name="connsiteY4" fmla="*/ 3177721 h 4744323"/>
              <a:gd name="connsiteX5" fmla="*/ 2944852 w 6858000"/>
              <a:gd name="connsiteY5" fmla="*/ 4744264 h 4744323"/>
              <a:gd name="connsiteX6" fmla="*/ 88593 w 6858000"/>
              <a:gd name="connsiteY6" fmla="*/ 3449517 h 4744323"/>
              <a:gd name="connsiteX7" fmla="*/ 0 w 6858000"/>
              <a:gd name="connsiteY7" fmla="*/ 3300688 h 474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744323">
                <a:moveTo>
                  <a:pt x="0" y="3300688"/>
                </a:moveTo>
                <a:lnTo>
                  <a:pt x="0" y="0"/>
                </a:lnTo>
                <a:lnTo>
                  <a:pt x="6858000" y="0"/>
                </a:lnTo>
                <a:lnTo>
                  <a:pt x="6858000" y="3130282"/>
                </a:lnTo>
                <a:lnTo>
                  <a:pt x="6685009" y="3177721"/>
                </a:lnTo>
                <a:cubicBezTo>
                  <a:pt x="5333681" y="3615865"/>
                  <a:pt x="4498161" y="4736270"/>
                  <a:pt x="2944852" y="4744264"/>
                </a:cubicBezTo>
                <a:cubicBezTo>
                  <a:pt x="1511029" y="4751644"/>
                  <a:pt x="502120" y="4067469"/>
                  <a:pt x="88593" y="3449517"/>
                </a:cubicBezTo>
                <a:lnTo>
                  <a:pt x="0" y="3300688"/>
                </a:lnTo>
                <a:close/>
              </a:path>
            </a:pathLst>
          </a:custGeom>
          <a:gradFill flip="none" rotWithShape="1">
            <a:gsLst>
              <a:gs pos="4000">
                <a:schemeClr val="accent2">
                  <a:alpha val="23589"/>
                </a:schemeClr>
              </a:gs>
              <a:gs pos="79000">
                <a:schemeClr val="accent5">
                  <a:lumMod val="50000"/>
                  <a:alpha val="5218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12">
            <a:extLst>
              <a:ext uri="{FF2B5EF4-FFF2-40B4-BE49-F238E27FC236}">
                <a16:creationId xmlns:a16="http://schemas.microsoft.com/office/drawing/2014/main" id="{919AB4B2-2D3A-FCB5-0314-CC465BCC0E5D}"/>
              </a:ext>
            </a:extLst>
          </p:cNvPr>
          <p:cNvSpPr/>
          <p:nvPr userDrawn="1"/>
        </p:nvSpPr>
        <p:spPr>
          <a:xfrm rot="5400000">
            <a:off x="6926379" y="1582290"/>
            <a:ext cx="6858001" cy="3693421"/>
          </a:xfrm>
          <a:custGeom>
            <a:avLst/>
            <a:gdLst>
              <a:gd name="connsiteX0" fmla="*/ 0 w 6858001"/>
              <a:gd name="connsiteY0" fmla="*/ 3437558 h 3693421"/>
              <a:gd name="connsiteX1" fmla="*/ 0 w 6858001"/>
              <a:gd name="connsiteY1" fmla="*/ 0 h 3693421"/>
              <a:gd name="connsiteX2" fmla="*/ 6858001 w 6858001"/>
              <a:gd name="connsiteY2" fmla="*/ 0 h 3693421"/>
              <a:gd name="connsiteX3" fmla="*/ 6858001 w 6858001"/>
              <a:gd name="connsiteY3" fmla="*/ 1982949 h 3693421"/>
              <a:gd name="connsiteX4" fmla="*/ 6594582 w 6858001"/>
              <a:gd name="connsiteY4" fmla="*/ 1960784 h 3693421"/>
              <a:gd name="connsiteX5" fmla="*/ 6223032 w 6858001"/>
              <a:gd name="connsiteY5" fmla="*/ 1954544 h 3693421"/>
              <a:gd name="connsiteX6" fmla="*/ 1449771 w 6858001"/>
              <a:gd name="connsiteY6" fmla="*/ 3693362 h 3693421"/>
              <a:gd name="connsiteX7" fmla="*/ 163899 w 6858001"/>
              <a:gd name="connsiteY7" fmla="*/ 3498289 h 3693421"/>
              <a:gd name="connsiteX8" fmla="*/ 0 w 6858001"/>
              <a:gd name="connsiteY8" fmla="*/ 3437558 h 369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1" h="3693421">
                <a:moveTo>
                  <a:pt x="0" y="3437558"/>
                </a:moveTo>
                <a:lnTo>
                  <a:pt x="0" y="0"/>
                </a:lnTo>
                <a:lnTo>
                  <a:pt x="6858001" y="0"/>
                </a:lnTo>
                <a:lnTo>
                  <a:pt x="6858001" y="1982949"/>
                </a:lnTo>
                <a:lnTo>
                  <a:pt x="6594582" y="1960784"/>
                </a:lnTo>
                <a:cubicBezTo>
                  <a:pt x="6474164" y="1954657"/>
                  <a:pt x="6350346" y="1952415"/>
                  <a:pt x="6223032" y="1954544"/>
                </a:cubicBezTo>
                <a:cubicBezTo>
                  <a:pt x="4185999" y="1988612"/>
                  <a:pt x="3361537" y="3683524"/>
                  <a:pt x="1449771" y="3693362"/>
                </a:cubicBezTo>
                <a:cubicBezTo>
                  <a:pt x="971830" y="3695822"/>
                  <a:pt x="541102" y="3621442"/>
                  <a:pt x="163899" y="3498289"/>
                </a:cubicBezTo>
                <a:lnTo>
                  <a:pt x="0" y="3437558"/>
                </a:lnTo>
                <a:close/>
              </a:path>
            </a:pathLst>
          </a:custGeom>
          <a:gradFill>
            <a:gsLst>
              <a:gs pos="84000">
                <a:schemeClr val="accent4">
                  <a:alpha val="20000"/>
                </a:schemeClr>
              </a:gs>
              <a:gs pos="1000">
                <a:schemeClr val="accent6">
                  <a:alpha val="38000"/>
                </a:schemeClr>
              </a:gs>
              <a:gs pos="100000">
                <a:schemeClr val="accent6">
                  <a:alpha val="3349"/>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Slide Number Placeholder 7">
            <a:extLst>
              <a:ext uri="{FF2B5EF4-FFF2-40B4-BE49-F238E27FC236}">
                <a16:creationId xmlns:a16="http://schemas.microsoft.com/office/drawing/2014/main" id="{692257B9-FE58-1976-7115-17E05E5819EA}"/>
              </a:ext>
            </a:extLst>
          </p:cNvPr>
          <p:cNvSpPr>
            <a:spLocks noGrp="1"/>
          </p:cNvSpPr>
          <p:nvPr>
            <p:ph type="sldNum" sz="quarter" idx="11"/>
          </p:nvPr>
        </p:nvSpPr>
        <p:spPr/>
        <p:txBody>
          <a:bodyPr>
            <a:noAutofit/>
          </a:bodyPr>
          <a:lstStyle/>
          <a:p>
            <a:fld id="{294A09A9-5501-47C1-A89A-A340965A2BE2}" type="slidenum">
              <a:rPr lang="en-US" smtClean="0"/>
              <a:pPr/>
              <a:t>‹#›</a:t>
            </a:fld>
            <a:endParaRPr lang="en-US"/>
          </a:p>
        </p:txBody>
      </p:sp>
      <p:sp>
        <p:nvSpPr>
          <p:cNvPr id="7" name="Footer Placeholder 6">
            <a:extLst>
              <a:ext uri="{FF2B5EF4-FFF2-40B4-BE49-F238E27FC236}">
                <a16:creationId xmlns:a16="http://schemas.microsoft.com/office/drawing/2014/main" id="{BAF040BB-6465-852C-B53C-074E90BB09D1}"/>
              </a:ext>
            </a:extLst>
          </p:cNvPr>
          <p:cNvSpPr>
            <a:spLocks noGrp="1"/>
          </p:cNvSpPr>
          <p:nvPr>
            <p:ph type="ftr" sz="quarter" idx="10"/>
          </p:nvPr>
        </p:nvSpPr>
        <p:spPr/>
        <p:txBody>
          <a:bodyPr>
            <a:noAutofit/>
          </a:bodyPr>
          <a:lstStyle/>
          <a:p>
            <a:r>
              <a:rPr lang="en-US"/>
              <a:t>Crypto: investing &amp; trading</a:t>
            </a: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536192" y="832104"/>
            <a:ext cx="8878824" cy="1069848"/>
          </a:xfrm>
        </p:spPr>
        <p:txBody>
          <a:bodyPr anchor="b">
            <a:no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536192" y="2212848"/>
            <a:ext cx="6422136" cy="3282696"/>
          </a:xfrm>
        </p:spPr>
        <p:txBody>
          <a:bodyPr>
            <a:noAutofit/>
          </a:bodyPr>
          <a:lstStyle>
            <a:lvl1pPr marL="347472">
              <a:lnSpc>
                <a:spcPct val="150000"/>
              </a:lnSpc>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3167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Introduction">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9BE68DE5-FB8F-C713-B589-69851789C6C5}"/>
              </a:ext>
            </a:extLst>
          </p:cNvPr>
          <p:cNvSpPr/>
          <p:nvPr userDrawn="1"/>
        </p:nvSpPr>
        <p:spPr>
          <a:xfrm>
            <a:off x="1" y="4852144"/>
            <a:ext cx="5681755" cy="2002200"/>
          </a:xfrm>
          <a:custGeom>
            <a:avLst/>
            <a:gdLst>
              <a:gd name="connsiteX0" fmla="*/ 320629 w 5681755"/>
              <a:gd name="connsiteY0" fmla="*/ 0 h 2002200"/>
              <a:gd name="connsiteX1" fmla="*/ 375829 w 5681755"/>
              <a:gd name="connsiteY1" fmla="*/ 158026 h 2002200"/>
              <a:gd name="connsiteX2" fmla="*/ 897491 w 5681755"/>
              <a:gd name="connsiteY2" fmla="*/ 961690 h 2002200"/>
              <a:gd name="connsiteX3" fmla="*/ 4054478 w 5681755"/>
              <a:gd name="connsiteY3" fmla="*/ 1474149 h 2002200"/>
              <a:gd name="connsiteX4" fmla="*/ 5679398 w 5681755"/>
              <a:gd name="connsiteY4" fmla="*/ 1986034 h 2002200"/>
              <a:gd name="connsiteX5" fmla="*/ 5681755 w 5681755"/>
              <a:gd name="connsiteY5" fmla="*/ 2002200 h 2002200"/>
              <a:gd name="connsiteX6" fmla="*/ 0 w 5681755"/>
              <a:gd name="connsiteY6" fmla="*/ 1989323 h 2002200"/>
              <a:gd name="connsiteX7" fmla="*/ 0 w 5681755"/>
              <a:gd name="connsiteY7" fmla="*/ 1952135 h 20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755" h="2002200">
                <a:moveTo>
                  <a:pt x="320629" y="0"/>
                </a:moveTo>
                <a:lnTo>
                  <a:pt x="375829" y="158026"/>
                </a:lnTo>
                <a:cubicBezTo>
                  <a:pt x="503741" y="486192"/>
                  <a:pt x="688117" y="753054"/>
                  <a:pt x="897491" y="961690"/>
                </a:cubicBezTo>
                <a:cubicBezTo>
                  <a:pt x="1455821" y="1518049"/>
                  <a:pt x="3033468" y="1694058"/>
                  <a:pt x="4054478" y="1474149"/>
                </a:cubicBezTo>
                <a:cubicBezTo>
                  <a:pt x="5094564" y="1247948"/>
                  <a:pt x="5587838" y="1548928"/>
                  <a:pt x="5679398" y="1986034"/>
                </a:cubicBezTo>
                <a:lnTo>
                  <a:pt x="5681755" y="2002200"/>
                </a:lnTo>
                <a:lnTo>
                  <a:pt x="0" y="1989323"/>
                </a:lnTo>
                <a:lnTo>
                  <a:pt x="0" y="1952135"/>
                </a:lnTo>
                <a:close/>
              </a:path>
            </a:pathLst>
          </a:custGeom>
          <a:gradFill flip="none" rotWithShape="1">
            <a:gsLst>
              <a:gs pos="77000">
                <a:schemeClr val="accent3">
                  <a:lumMod val="25000"/>
                  <a:alpha val="0"/>
                </a:schemeClr>
              </a:gs>
              <a:gs pos="0">
                <a:schemeClr val="tx2">
                  <a:alpha val="70774"/>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22" name="Freeform: Shape 21">
            <a:extLst>
              <a:ext uri="{FF2B5EF4-FFF2-40B4-BE49-F238E27FC236}">
                <a16:creationId xmlns:a16="http://schemas.microsoft.com/office/drawing/2014/main" id="{76B337A9-EA8E-4E30-3CF4-C681F9705934}"/>
              </a:ext>
            </a:extLst>
          </p:cNvPr>
          <p:cNvSpPr/>
          <p:nvPr userDrawn="1"/>
        </p:nvSpPr>
        <p:spPr>
          <a:xfrm>
            <a:off x="1" y="0"/>
            <a:ext cx="6392389" cy="3297866"/>
          </a:xfrm>
          <a:custGeom>
            <a:avLst/>
            <a:gdLst>
              <a:gd name="connsiteX0" fmla="*/ 0 w 6392389"/>
              <a:gd name="connsiteY0" fmla="*/ 0 h 3297866"/>
              <a:gd name="connsiteX1" fmla="*/ 6392389 w 6392389"/>
              <a:gd name="connsiteY1" fmla="*/ 0 h 3297866"/>
              <a:gd name="connsiteX2" fmla="*/ 6039257 w 6392389"/>
              <a:gd name="connsiteY2" fmla="*/ 205593 h 3297866"/>
              <a:gd name="connsiteX3" fmla="*/ 4044501 w 6392389"/>
              <a:gd name="connsiteY3" fmla="*/ 1885401 h 3297866"/>
              <a:gd name="connsiteX4" fmla="*/ 41384 w 6392389"/>
              <a:gd name="connsiteY4" fmla="*/ 2408804 h 3297866"/>
              <a:gd name="connsiteX5" fmla="*/ 0 w 6392389"/>
              <a:gd name="connsiteY5" fmla="*/ 2349004 h 329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2389" h="3297866">
                <a:moveTo>
                  <a:pt x="0" y="0"/>
                </a:moveTo>
                <a:lnTo>
                  <a:pt x="6392389" y="0"/>
                </a:lnTo>
                <a:lnTo>
                  <a:pt x="6039257" y="205593"/>
                </a:lnTo>
                <a:cubicBezTo>
                  <a:pt x="5243960" y="694220"/>
                  <a:pt x="4533171" y="1286369"/>
                  <a:pt x="4044501" y="1885401"/>
                </a:cubicBezTo>
                <a:cubicBezTo>
                  <a:pt x="2455953" y="3842789"/>
                  <a:pt x="879065" y="3516921"/>
                  <a:pt x="41384" y="2408804"/>
                </a:cubicBezTo>
                <a:lnTo>
                  <a:pt x="0" y="2349004"/>
                </a:lnTo>
                <a:close/>
              </a:path>
            </a:pathLst>
          </a:custGeom>
          <a:gradFill flip="none" rotWithShape="1">
            <a:gsLst>
              <a:gs pos="20000">
                <a:schemeClr val="accent3">
                  <a:lumMod val="25000"/>
                </a:schemeClr>
              </a:gs>
              <a:gs pos="100000">
                <a:schemeClr val="tx2">
                  <a:alpha val="54000"/>
                </a:schemeClr>
              </a:gs>
            </a:gsLst>
            <a:lin ang="10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5" name="Freeform: Shape 14">
            <a:extLst>
              <a:ext uri="{FF2B5EF4-FFF2-40B4-BE49-F238E27FC236}">
                <a16:creationId xmlns:a16="http://schemas.microsoft.com/office/drawing/2014/main" id="{3385D1DB-F6B1-8F65-1FDB-5CDD731A6DFC}"/>
              </a:ext>
            </a:extLst>
          </p:cNvPr>
          <p:cNvSpPr/>
          <p:nvPr userDrawn="1"/>
        </p:nvSpPr>
        <p:spPr>
          <a:xfrm>
            <a:off x="9517205" y="2"/>
            <a:ext cx="2674794" cy="6857999"/>
          </a:xfrm>
          <a:custGeom>
            <a:avLst/>
            <a:gdLst>
              <a:gd name="connsiteX0" fmla="*/ 2674793 w 2674794"/>
              <a:gd name="connsiteY0" fmla="*/ 0 h 6857999"/>
              <a:gd name="connsiteX1" fmla="*/ 2674794 w 2674794"/>
              <a:gd name="connsiteY1" fmla="*/ 6857999 h 6857999"/>
              <a:gd name="connsiteX2" fmla="*/ 1158844 w 2674794"/>
              <a:gd name="connsiteY2" fmla="*/ 6857999 h 6857999"/>
              <a:gd name="connsiteX3" fmla="*/ 1212639 w 2674794"/>
              <a:gd name="connsiteY3" fmla="*/ 6771304 h 6857999"/>
              <a:gd name="connsiteX4" fmla="*/ 1327460 w 2674794"/>
              <a:gd name="connsiteY4" fmla="*/ 6554527 h 6857999"/>
              <a:gd name="connsiteX5" fmla="*/ 545566 w 2674794"/>
              <a:gd name="connsiteY5" fmla="*/ 2293136 h 6857999"/>
              <a:gd name="connsiteX6" fmla="*/ 381787 w 2674794"/>
              <a:gd name="connsiteY6" fmla="*/ 3827 h 6857999"/>
              <a:gd name="connsiteX7" fmla="*/ 386161 w 2674794"/>
              <a:gd name="connsiteY7"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4794" h="6857999">
                <a:moveTo>
                  <a:pt x="2674793" y="0"/>
                </a:moveTo>
                <a:lnTo>
                  <a:pt x="2674794" y="6857999"/>
                </a:lnTo>
                <a:lnTo>
                  <a:pt x="1158844" y="6857999"/>
                </a:lnTo>
                <a:lnTo>
                  <a:pt x="1212639" y="6771304"/>
                </a:lnTo>
                <a:cubicBezTo>
                  <a:pt x="1256917" y="6696480"/>
                  <a:pt x="1295401" y="6624001"/>
                  <a:pt x="1327460" y="6554527"/>
                </a:cubicBezTo>
                <a:cubicBezTo>
                  <a:pt x="1840424" y="5442926"/>
                  <a:pt x="1337703" y="3374924"/>
                  <a:pt x="545566" y="2293136"/>
                </a:cubicBezTo>
                <a:cubicBezTo>
                  <a:pt x="-210423" y="1266170"/>
                  <a:pt x="-98154" y="469786"/>
                  <a:pt x="381787" y="3827"/>
                </a:cubicBezTo>
                <a:lnTo>
                  <a:pt x="386161" y="0"/>
                </a:lnTo>
                <a:close/>
              </a:path>
            </a:pathLst>
          </a:custGeom>
          <a:solidFill>
            <a:schemeClr val="tx2">
              <a:alpha val="3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1" name="glass card">
            <a:extLst>
              <a:ext uri="{FF2B5EF4-FFF2-40B4-BE49-F238E27FC236}">
                <a16:creationId xmlns:a16="http://schemas.microsoft.com/office/drawing/2014/main" id="{BAC99002-32F5-F4C1-2519-F23274B0580C}"/>
              </a:ext>
            </a:extLst>
          </p:cNvPr>
          <p:cNvSpPr/>
          <p:nvPr userDrawn="1"/>
        </p:nvSpPr>
        <p:spPr>
          <a:xfrm>
            <a:off x="1365705" y="1005155"/>
            <a:ext cx="9243233" cy="4978750"/>
          </a:xfrm>
          <a:prstGeom prst="roundRect">
            <a:avLst>
              <a:gd name="adj" fmla="val 6806"/>
            </a:avLst>
          </a:prstGeom>
          <a:gradFill>
            <a:gsLst>
              <a:gs pos="100000">
                <a:schemeClr val="bg1">
                  <a:alpha val="3000"/>
                </a:schemeClr>
              </a:gs>
              <a:gs pos="47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7" name="Freeform: Shape 26">
            <a:extLst>
              <a:ext uri="{FF2B5EF4-FFF2-40B4-BE49-F238E27FC236}">
                <a16:creationId xmlns:a16="http://schemas.microsoft.com/office/drawing/2014/main" id="{0DF239B3-DB66-3CD4-1BFE-4EBA82BC4A44}"/>
              </a:ext>
            </a:extLst>
          </p:cNvPr>
          <p:cNvSpPr/>
          <p:nvPr userDrawn="1"/>
        </p:nvSpPr>
        <p:spPr>
          <a:xfrm>
            <a:off x="0" y="5255333"/>
            <a:ext cx="2769194" cy="1602667"/>
          </a:xfrm>
          <a:custGeom>
            <a:avLst/>
            <a:gdLst>
              <a:gd name="connsiteX0" fmla="*/ 0 w 2769194"/>
              <a:gd name="connsiteY0" fmla="*/ 0 h 1602667"/>
              <a:gd name="connsiteX1" fmla="*/ 93250 w 2769194"/>
              <a:gd name="connsiteY1" fmla="*/ 101565 h 1602667"/>
              <a:gd name="connsiteX2" fmla="*/ 2646213 w 2769194"/>
              <a:gd name="connsiteY2" fmla="*/ 1567071 h 1602667"/>
              <a:gd name="connsiteX3" fmla="*/ 2769194 w 2769194"/>
              <a:gd name="connsiteY3" fmla="*/ 1602667 h 1602667"/>
              <a:gd name="connsiteX4" fmla="*/ 0 w 2769194"/>
              <a:gd name="connsiteY4" fmla="*/ 1602667 h 1602667"/>
              <a:gd name="connsiteX5" fmla="*/ 0 w 2769194"/>
              <a:gd name="connsiteY5" fmla="*/ 807120 h 160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9194" h="1602667">
                <a:moveTo>
                  <a:pt x="0" y="0"/>
                </a:moveTo>
                <a:lnTo>
                  <a:pt x="93250" y="101565"/>
                </a:lnTo>
                <a:cubicBezTo>
                  <a:pt x="702540" y="735306"/>
                  <a:pt x="1672588" y="1259605"/>
                  <a:pt x="2646213" y="1567071"/>
                </a:cubicBezTo>
                <a:lnTo>
                  <a:pt x="2769194" y="1602667"/>
                </a:lnTo>
                <a:lnTo>
                  <a:pt x="0" y="1602667"/>
                </a:lnTo>
                <a:lnTo>
                  <a:pt x="0" y="807120"/>
                </a:lnTo>
                <a:close/>
              </a:path>
            </a:pathLst>
          </a:custGeom>
          <a:gradFill flip="none" rotWithShape="1">
            <a:gsLst>
              <a:gs pos="60000">
                <a:schemeClr val="accent3">
                  <a:alpha val="45000"/>
                </a:schemeClr>
              </a:gs>
              <a:gs pos="99000">
                <a:schemeClr val="accent5">
                  <a:alpha val="66721"/>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7169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524000" y="2029968"/>
            <a:ext cx="9144000" cy="1069848"/>
          </a:xfrm>
        </p:spPr>
        <p:txBody>
          <a:bodyPr anchor="b">
            <a:noAutofit/>
          </a:bodyPr>
          <a:lstStyle>
            <a:lvl1pPr algn="ctr">
              <a:defRPr sz="48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38039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reeform 3">
            <a:extLst>
              <a:ext uri="{FF2B5EF4-FFF2-40B4-BE49-F238E27FC236}">
                <a16:creationId xmlns:a16="http://schemas.microsoft.com/office/drawing/2014/main" id="{F1F20C20-DE23-6FE7-74A0-517218ACED7A}"/>
              </a:ext>
            </a:extLst>
          </p:cNvPr>
          <p:cNvSpPr/>
          <p:nvPr userDrawn="1"/>
        </p:nvSpPr>
        <p:spPr>
          <a:xfrm rot="10800000">
            <a:off x="-1" y="5019503"/>
            <a:ext cx="9676770" cy="18384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29177"/>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4">
            <a:extLst>
              <a:ext uri="{FF2B5EF4-FFF2-40B4-BE49-F238E27FC236}">
                <a16:creationId xmlns:a16="http://schemas.microsoft.com/office/drawing/2014/main" id="{98E2EA35-4179-2438-E1D1-02EFA8830FF9}"/>
              </a:ext>
            </a:extLst>
          </p:cNvPr>
          <p:cNvSpPr/>
          <p:nvPr userDrawn="1"/>
        </p:nvSpPr>
        <p:spPr>
          <a:xfrm flipV="1">
            <a:off x="2763044" y="6076116"/>
            <a:ext cx="3946673" cy="781884"/>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accent4">
                  <a:lumMod val="75000"/>
                  <a:alpha val="46295"/>
                </a:schemeClr>
              </a:gs>
              <a:gs pos="33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5">
            <a:extLst>
              <a:ext uri="{FF2B5EF4-FFF2-40B4-BE49-F238E27FC236}">
                <a16:creationId xmlns:a16="http://schemas.microsoft.com/office/drawing/2014/main" id="{A7C0B16B-87E9-E92C-62F3-D1844BEE5B2D}"/>
              </a:ext>
            </a:extLst>
          </p:cNvPr>
          <p:cNvSpPr/>
          <p:nvPr userDrawn="1"/>
        </p:nvSpPr>
        <p:spPr>
          <a:xfrm rot="10800000">
            <a:off x="5393054" y="601597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6">
            <a:extLst>
              <a:ext uri="{FF2B5EF4-FFF2-40B4-BE49-F238E27FC236}">
                <a16:creationId xmlns:a16="http://schemas.microsoft.com/office/drawing/2014/main" id="{51F4118C-3B46-F20B-EF12-E16F7513844C}"/>
              </a:ext>
            </a:extLst>
          </p:cNvPr>
          <p:cNvSpPr/>
          <p:nvPr userDrawn="1"/>
        </p:nvSpPr>
        <p:spPr>
          <a:xfrm rot="10800000" flipH="1">
            <a:off x="-2688" y="5263861"/>
            <a:ext cx="12192000" cy="1599109"/>
          </a:xfrm>
          <a:custGeom>
            <a:avLst/>
            <a:gdLst>
              <a:gd name="connsiteX0" fmla="*/ 1373073 w 12192000"/>
              <a:gd name="connsiteY0" fmla="*/ 1599066 h 1599109"/>
              <a:gd name="connsiteX1" fmla="*/ 4901233 w 12192000"/>
              <a:gd name="connsiteY1" fmla="*/ 313816 h 1599109"/>
              <a:gd name="connsiteX2" fmla="*/ 7629483 w 12192000"/>
              <a:gd name="connsiteY2" fmla="*/ 1209099 h 1599109"/>
              <a:gd name="connsiteX3" fmla="*/ 7664573 w 12192000"/>
              <a:gd name="connsiteY3" fmla="*/ 1222798 h 1599109"/>
              <a:gd name="connsiteX4" fmla="*/ 7753536 w 12192000"/>
              <a:gd name="connsiteY4" fmla="*/ 1277391 h 1599109"/>
              <a:gd name="connsiteX5" fmla="*/ 9091947 w 12192000"/>
              <a:gd name="connsiteY5" fmla="*/ 1582567 h 1599109"/>
              <a:gd name="connsiteX6" fmla="*/ 12094171 w 12192000"/>
              <a:gd name="connsiteY6" fmla="*/ 359476 h 1599109"/>
              <a:gd name="connsiteX7" fmla="*/ 12192000 w 12192000"/>
              <a:gd name="connsiteY7" fmla="*/ 342643 h 1599109"/>
              <a:gd name="connsiteX8" fmla="*/ 12192000 w 12192000"/>
              <a:gd name="connsiteY8" fmla="*/ 0 h 1599109"/>
              <a:gd name="connsiteX9" fmla="*/ 0 w 12192000"/>
              <a:gd name="connsiteY9" fmla="*/ 0 h 1599109"/>
              <a:gd name="connsiteX10" fmla="*/ 0 w 12192000"/>
              <a:gd name="connsiteY10" fmla="*/ 1274406 h 1599109"/>
              <a:gd name="connsiteX11" fmla="*/ 34662 w 12192000"/>
              <a:gd name="connsiteY11" fmla="*/ 1293889 h 1599109"/>
              <a:gd name="connsiteX12" fmla="*/ 1373073 w 12192000"/>
              <a:gd name="connsiteY12" fmla="*/ 1599066 h 159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1599109">
                <a:moveTo>
                  <a:pt x="1373073" y="1599066"/>
                </a:moveTo>
                <a:cubicBezTo>
                  <a:pt x="2786156" y="1591793"/>
                  <a:pt x="3395560" y="338997"/>
                  <a:pt x="4901233" y="313816"/>
                </a:cubicBezTo>
                <a:cubicBezTo>
                  <a:pt x="6312803" y="290208"/>
                  <a:pt x="7142906" y="993618"/>
                  <a:pt x="7629483" y="1209099"/>
                </a:cubicBezTo>
                <a:lnTo>
                  <a:pt x="7664573" y="1222798"/>
                </a:lnTo>
                <a:lnTo>
                  <a:pt x="7753536" y="1277391"/>
                </a:lnTo>
                <a:cubicBezTo>
                  <a:pt x="8110655" y="1460232"/>
                  <a:pt x="8562041" y="1585295"/>
                  <a:pt x="9091947" y="1582567"/>
                </a:cubicBezTo>
                <a:cubicBezTo>
                  <a:pt x="10328396" y="1576205"/>
                  <a:pt x="10949524" y="616237"/>
                  <a:pt x="12094171" y="359476"/>
                </a:cubicBezTo>
                <a:lnTo>
                  <a:pt x="12192000" y="342643"/>
                </a:lnTo>
                <a:lnTo>
                  <a:pt x="12192000" y="0"/>
                </a:lnTo>
                <a:lnTo>
                  <a:pt x="0" y="0"/>
                </a:lnTo>
                <a:lnTo>
                  <a:pt x="0" y="1274406"/>
                </a:lnTo>
                <a:lnTo>
                  <a:pt x="34662" y="1293889"/>
                </a:lnTo>
                <a:cubicBezTo>
                  <a:pt x="391780" y="1476730"/>
                  <a:pt x="843167" y="1601794"/>
                  <a:pt x="1373073" y="1599066"/>
                </a:cubicBezTo>
                <a:close/>
              </a:path>
            </a:pathLst>
          </a:custGeom>
          <a:gradFill flip="none" rotWithShape="1">
            <a:gsLst>
              <a:gs pos="0">
                <a:schemeClr val="accent6">
                  <a:alpha val="69328"/>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3" name="Straight Connector 12">
            <a:extLst>
              <a:ext uri="{FF2B5EF4-FFF2-40B4-BE49-F238E27FC236}">
                <a16:creationId xmlns:a16="http://schemas.microsoft.com/office/drawing/2014/main" id="{CD0F8AA9-2207-2D4C-C2E0-FEF14E2D9ACF}"/>
              </a:ext>
            </a:extLst>
          </p:cNvPr>
          <p:cNvCxnSpPr>
            <a:cxnSpLocks/>
          </p:cNvCxnSpPr>
          <p:nvPr userDrawn="1"/>
        </p:nvCxnSpPr>
        <p:spPr>
          <a:xfrm rot="5400000">
            <a:off x="6095999" y="2597191"/>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753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hart or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p:txBody>
          <a:bodyPr anchor="b">
            <a:noAutofit/>
          </a:bodyPr>
          <a:lstStyle>
            <a:lvl1pPr algn="ctr">
              <a:defRPr sz="4000"/>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4A4F769D-48D3-2655-40A4-674F657B741D}"/>
              </a:ext>
            </a:extLst>
          </p:cNvPr>
          <p:cNvSpPr>
            <a:spLocks noGrp="1"/>
          </p:cNvSpPr>
          <p:nvPr>
            <p:ph type="sldNum" sz="quarter" idx="11"/>
          </p:nvPr>
        </p:nvSpPr>
        <p:spPr/>
        <p:txBody>
          <a:bodyPr>
            <a:noAutofit/>
          </a:bodyPr>
          <a:lstStyle/>
          <a:p>
            <a:fld id="{294A09A9-5501-47C1-A89A-A340965A2BE2}" type="slidenum">
              <a:rPr lang="en-US" smtClean="0"/>
              <a:pPr/>
              <a:t>‹#›</a:t>
            </a:fld>
            <a:endParaRPr lang="en-US"/>
          </a:p>
        </p:txBody>
      </p:sp>
      <p:sp>
        <p:nvSpPr>
          <p:cNvPr id="4" name="Footer Placeholder 3">
            <a:extLst>
              <a:ext uri="{FF2B5EF4-FFF2-40B4-BE49-F238E27FC236}">
                <a16:creationId xmlns:a16="http://schemas.microsoft.com/office/drawing/2014/main" id="{33FA0756-78EA-68DD-4650-F40EF5F2520E}"/>
              </a:ext>
            </a:extLst>
          </p:cNvPr>
          <p:cNvSpPr>
            <a:spLocks noGrp="1"/>
          </p:cNvSpPr>
          <p:nvPr>
            <p:ph type="ftr" sz="quarter" idx="10"/>
          </p:nvPr>
        </p:nvSpPr>
        <p:spPr/>
        <p:txBody>
          <a:bodyPr>
            <a:noAutofit/>
          </a:bodyPr>
          <a:lstStyle/>
          <a:p>
            <a:r>
              <a:rPr lang="en-US"/>
              <a:t>Crypto: investing &amp; trading</a:t>
            </a:r>
          </a:p>
        </p:txBody>
      </p:sp>
    </p:spTree>
    <p:extLst>
      <p:ext uri="{BB962C8B-B14F-4D97-AF65-F5344CB8AC3E}">
        <p14:creationId xmlns:p14="http://schemas.microsoft.com/office/powerpoint/2010/main" val="734534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sp>
        <p:nvSpPr>
          <p:cNvPr id="21" name="Freeform 6">
            <a:extLst>
              <a:ext uri="{FF2B5EF4-FFF2-40B4-BE49-F238E27FC236}">
                <a16:creationId xmlns:a16="http://schemas.microsoft.com/office/drawing/2014/main" id="{77AD3460-2264-3A46-993B-9F2AACED0504}"/>
              </a:ext>
            </a:extLst>
          </p:cNvPr>
          <p:cNvSpPr/>
          <p:nvPr userDrawn="1"/>
        </p:nvSpPr>
        <p:spPr>
          <a:xfrm rot="10800000">
            <a:off x="5393054"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7">
            <a:extLst>
              <a:ext uri="{FF2B5EF4-FFF2-40B4-BE49-F238E27FC236}">
                <a16:creationId xmlns:a16="http://schemas.microsoft.com/office/drawing/2014/main" id="{BBBF3E9C-CCEA-98FA-7F69-55AF07558021}"/>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9">
            <a:extLst>
              <a:ext uri="{FF2B5EF4-FFF2-40B4-BE49-F238E27FC236}">
                <a16:creationId xmlns:a16="http://schemas.microsoft.com/office/drawing/2014/main" id="{4F937A84-95EC-EB44-470A-C82AD8E99897}"/>
              </a:ext>
            </a:extLst>
          </p:cNvPr>
          <p:cNvSpPr/>
          <p:nvPr userDrawn="1"/>
        </p:nvSpPr>
        <p:spPr>
          <a:xfrm>
            <a:off x="-24334" y="0"/>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3916598 w 12218982"/>
              <a:gd name="connsiteY10" fmla="*/ 272807 h 6860673"/>
              <a:gd name="connsiteX11" fmla="*/ 3863345 w 12218982"/>
              <a:gd name="connsiteY11" fmla="*/ 286233 h 6860673"/>
              <a:gd name="connsiteX12" fmla="*/ 3729781 w 12218982"/>
              <a:gd name="connsiteY12" fmla="*/ 323286 h 6860673"/>
              <a:gd name="connsiteX13" fmla="*/ 1717096 w 12218982"/>
              <a:gd name="connsiteY13" fmla="*/ 1451719 h 6860673"/>
              <a:gd name="connsiteX14" fmla="*/ 708597 w 12218982"/>
              <a:gd name="connsiteY14" fmla="*/ 2695590 h 6860673"/>
              <a:gd name="connsiteX15" fmla="*/ 486880 w 12218982"/>
              <a:gd name="connsiteY15" fmla="*/ 3274865 h 6860673"/>
              <a:gd name="connsiteX16" fmla="*/ 365997 w 12218982"/>
              <a:gd name="connsiteY16" fmla="*/ 3984708 h 6860673"/>
              <a:gd name="connsiteX17" fmla="*/ 341340 w 12218982"/>
              <a:gd name="connsiteY17" fmla="*/ 4301231 h 6860673"/>
              <a:gd name="connsiteX18" fmla="*/ 341340 w 12218982"/>
              <a:gd name="connsiteY18" fmla="*/ 5007890 h 6860673"/>
              <a:gd name="connsiteX19" fmla="*/ 343276 w 12218982"/>
              <a:gd name="connsiteY19" fmla="*/ 5047516 h 6860673"/>
              <a:gd name="connsiteX20" fmla="*/ 814636 w 12218982"/>
              <a:gd name="connsiteY20" fmla="*/ 6666819 h 6860673"/>
              <a:gd name="connsiteX21" fmla="*/ 915601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4862080" y="106647"/>
                  <a:pt x="4363654" y="168899"/>
                  <a:pt x="3916598" y="272807"/>
                </a:cubicBezTo>
                <a:lnTo>
                  <a:pt x="3863345" y="286233"/>
                </a:lnTo>
                <a:lnTo>
                  <a:pt x="3729781" y="323286"/>
                </a:lnTo>
                <a:cubicBezTo>
                  <a:pt x="3036967" y="532141"/>
                  <a:pt x="2352843" y="836886"/>
                  <a:pt x="1717096" y="1451719"/>
                </a:cubicBezTo>
                <a:cubicBezTo>
                  <a:pt x="1293264" y="1861607"/>
                  <a:pt x="966036" y="2282242"/>
                  <a:pt x="708597" y="2695590"/>
                </a:cubicBezTo>
                <a:cubicBezTo>
                  <a:pt x="593502" y="2938109"/>
                  <a:pt x="544310" y="3015870"/>
                  <a:pt x="486880" y="3274865"/>
                </a:cubicBezTo>
                <a:cubicBezTo>
                  <a:pt x="434927" y="3498394"/>
                  <a:pt x="385149" y="3635910"/>
                  <a:pt x="365997" y="3984708"/>
                </a:cubicBezTo>
                <a:lnTo>
                  <a:pt x="341340" y="4301231"/>
                </a:lnTo>
                <a:lnTo>
                  <a:pt x="341340" y="5007890"/>
                </a:lnTo>
                <a:cubicBezTo>
                  <a:pt x="341985" y="5021099"/>
                  <a:pt x="342631" y="5034307"/>
                  <a:pt x="343276" y="5047516"/>
                </a:cubicBezTo>
                <a:cubicBezTo>
                  <a:pt x="393784" y="5666740"/>
                  <a:pt x="577442" y="6188267"/>
                  <a:pt x="814636" y="6666819"/>
                </a:cubicBezTo>
                <a:lnTo>
                  <a:pt x="915601"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25000"/>
                  <a:alpha val="60164"/>
                </a:schemeClr>
              </a:gs>
              <a:gs pos="77000">
                <a:schemeClr val="accent3">
                  <a:lumMod val="25000"/>
                  <a:alpha val="29492"/>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10">
            <a:extLst>
              <a:ext uri="{FF2B5EF4-FFF2-40B4-BE49-F238E27FC236}">
                <a16:creationId xmlns:a16="http://schemas.microsoft.com/office/drawing/2014/main" id="{A9BF091C-5F88-B50F-03BB-284950253993}"/>
              </a:ext>
            </a:extLst>
          </p:cNvPr>
          <p:cNvSpPr/>
          <p:nvPr userDrawn="1"/>
        </p:nvSpPr>
        <p:spPr>
          <a:xfrm flipV="1">
            <a:off x="204060" y="5377862"/>
            <a:ext cx="7471211" cy="1480138"/>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tx2">
                  <a:alpha val="8123"/>
                </a:schemeClr>
              </a:gs>
              <a:gs pos="33000">
                <a:schemeClr val="accent6">
                  <a:alpha val="13919"/>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16">
            <a:extLst>
              <a:ext uri="{FF2B5EF4-FFF2-40B4-BE49-F238E27FC236}">
                <a16:creationId xmlns:a16="http://schemas.microsoft.com/office/drawing/2014/main" id="{3FF8B459-35F5-072D-56FA-415EEABE6DC2}"/>
              </a:ext>
            </a:extLst>
          </p:cNvPr>
          <p:cNvSpPr/>
          <p:nvPr userDrawn="1"/>
        </p:nvSpPr>
        <p:spPr>
          <a:xfrm rot="10800000">
            <a:off x="-30287" y="4822578"/>
            <a:ext cx="12230888" cy="2040391"/>
          </a:xfrm>
          <a:custGeom>
            <a:avLst/>
            <a:gdLst>
              <a:gd name="connsiteX0" fmla="*/ 1751979 w 12230888"/>
              <a:gd name="connsiteY0" fmla="*/ 2040336 h 2040391"/>
              <a:gd name="connsiteX1" fmla="*/ 44227 w 12230888"/>
              <a:gd name="connsiteY1" fmla="*/ 1650944 h 2040391"/>
              <a:gd name="connsiteX2" fmla="*/ 0 w 12230888"/>
              <a:gd name="connsiteY2" fmla="*/ 1626084 h 2040391"/>
              <a:gd name="connsiteX3" fmla="*/ 0 w 12230888"/>
              <a:gd name="connsiteY3" fmla="*/ 0 h 2040391"/>
              <a:gd name="connsiteX4" fmla="*/ 12230888 w 12230888"/>
              <a:gd name="connsiteY4" fmla="*/ 0 h 2040391"/>
              <a:gd name="connsiteX5" fmla="*/ 12230888 w 12230888"/>
              <a:gd name="connsiteY5" fmla="*/ 1945571 h 2040391"/>
              <a:gd name="connsiteX6" fmla="*/ 12158569 w 12230888"/>
              <a:gd name="connsiteY6" fmla="*/ 1963333 h 2040391"/>
              <a:gd name="connsiteX7" fmla="*/ 11600914 w 12230888"/>
              <a:gd name="connsiteY7" fmla="*/ 2019284 h 2040391"/>
              <a:gd name="connsiteX8" fmla="*/ 9893162 w 12230888"/>
              <a:gd name="connsiteY8" fmla="*/ 1629893 h 2040391"/>
              <a:gd name="connsiteX9" fmla="*/ 9779649 w 12230888"/>
              <a:gd name="connsiteY9" fmla="*/ 1560235 h 2040391"/>
              <a:gd name="connsiteX10" fmla="*/ 9734876 w 12230888"/>
              <a:gd name="connsiteY10" fmla="*/ 1542756 h 2040391"/>
              <a:gd name="connsiteX11" fmla="*/ 6253752 w 12230888"/>
              <a:gd name="connsiteY11" fmla="*/ 400415 h 2040391"/>
              <a:gd name="connsiteX12" fmla="*/ 1751979 w 12230888"/>
              <a:gd name="connsiteY12" fmla="*/ 2040336 h 2040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30888" h="2040391">
                <a:moveTo>
                  <a:pt x="1751979" y="2040336"/>
                </a:moveTo>
                <a:cubicBezTo>
                  <a:pt x="1075843" y="2043817"/>
                  <a:pt x="499894" y="1884241"/>
                  <a:pt x="44227" y="1650944"/>
                </a:cubicBezTo>
                <a:lnTo>
                  <a:pt x="0" y="1626084"/>
                </a:lnTo>
                <a:lnTo>
                  <a:pt x="0" y="0"/>
                </a:lnTo>
                <a:lnTo>
                  <a:pt x="12230888" y="0"/>
                </a:lnTo>
                <a:lnTo>
                  <a:pt x="12230888" y="1945571"/>
                </a:lnTo>
                <a:lnTo>
                  <a:pt x="12158569" y="1963333"/>
                </a:lnTo>
                <a:cubicBezTo>
                  <a:pt x="11983060" y="1998243"/>
                  <a:pt x="11798121" y="2018269"/>
                  <a:pt x="11600914" y="2019284"/>
                </a:cubicBezTo>
                <a:cubicBezTo>
                  <a:pt x="10924778" y="2022765"/>
                  <a:pt x="10348830" y="1863190"/>
                  <a:pt x="9893162" y="1629893"/>
                </a:cubicBezTo>
                <a:lnTo>
                  <a:pt x="9779649" y="1560235"/>
                </a:lnTo>
                <a:lnTo>
                  <a:pt x="9734876" y="1542756"/>
                </a:lnTo>
                <a:cubicBezTo>
                  <a:pt x="9114026" y="1267812"/>
                  <a:pt x="8054852" y="370292"/>
                  <a:pt x="6253752" y="400415"/>
                </a:cubicBezTo>
                <a:cubicBezTo>
                  <a:pt x="4332581" y="432545"/>
                  <a:pt x="3555009" y="2031056"/>
                  <a:pt x="1751979" y="2040336"/>
                </a:cubicBezTo>
                <a:close/>
              </a:path>
            </a:pathLst>
          </a:custGeom>
          <a:gradFill flip="none" rotWithShape="1">
            <a:gsLst>
              <a:gs pos="0">
                <a:schemeClr val="accent6">
                  <a:alpha val="23907"/>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17">
            <a:extLst>
              <a:ext uri="{FF2B5EF4-FFF2-40B4-BE49-F238E27FC236}">
                <a16:creationId xmlns:a16="http://schemas.microsoft.com/office/drawing/2014/main" id="{73867BC1-390E-647F-B33F-8622748E6530}"/>
              </a:ext>
            </a:extLst>
          </p:cNvPr>
          <p:cNvSpPr/>
          <p:nvPr userDrawn="1"/>
        </p:nvSpPr>
        <p:spPr>
          <a:xfrm>
            <a:off x="0" y="0"/>
            <a:ext cx="12192000" cy="2035422"/>
          </a:xfrm>
          <a:custGeom>
            <a:avLst/>
            <a:gdLst>
              <a:gd name="connsiteX0" fmla="*/ 0 w 12192000"/>
              <a:gd name="connsiteY0" fmla="*/ 0 h 2035422"/>
              <a:gd name="connsiteX1" fmla="*/ 12192000 w 12192000"/>
              <a:gd name="connsiteY1" fmla="*/ 0 h 2035422"/>
              <a:gd name="connsiteX2" fmla="*/ 12192000 w 12192000"/>
              <a:gd name="connsiteY2" fmla="*/ 1759689 h 2035422"/>
              <a:gd name="connsiteX3" fmla="*/ 12103306 w 12192000"/>
              <a:gd name="connsiteY3" fmla="*/ 1729773 h 2035422"/>
              <a:gd name="connsiteX4" fmla="*/ 11659615 w 12192000"/>
              <a:gd name="connsiteY4" fmla="*/ 1535038 h 2035422"/>
              <a:gd name="connsiteX5" fmla="*/ 11521247 w 12192000"/>
              <a:gd name="connsiteY5" fmla="*/ 1450127 h 2035422"/>
              <a:gd name="connsiteX6" fmla="*/ 11466670 w 12192000"/>
              <a:gd name="connsiteY6" fmla="*/ 1428821 h 2035422"/>
              <a:gd name="connsiteX7" fmla="*/ 7223297 w 12192000"/>
              <a:gd name="connsiteY7" fmla="*/ 36346 h 2035422"/>
              <a:gd name="connsiteX8" fmla="*/ 1735787 w 12192000"/>
              <a:gd name="connsiteY8" fmla="*/ 2035354 h 2035422"/>
              <a:gd name="connsiteX9" fmla="*/ 97785 w 12192000"/>
              <a:gd name="connsiteY9" fmla="*/ 1755433 h 2035422"/>
              <a:gd name="connsiteX10" fmla="*/ 0 w 12192000"/>
              <a:gd name="connsiteY10" fmla="*/ 1715854 h 2035422"/>
              <a:gd name="connsiteX11" fmla="*/ 0 w 12192000"/>
              <a:gd name="connsiteY11" fmla="*/ 0 h 20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035422">
                <a:moveTo>
                  <a:pt x="0" y="0"/>
                </a:moveTo>
                <a:lnTo>
                  <a:pt x="12192000" y="0"/>
                </a:lnTo>
                <a:lnTo>
                  <a:pt x="12192000" y="1759689"/>
                </a:lnTo>
                <a:lnTo>
                  <a:pt x="12103306" y="1729773"/>
                </a:lnTo>
                <a:cubicBezTo>
                  <a:pt x="11946501" y="1671612"/>
                  <a:pt x="11798476" y="1606133"/>
                  <a:pt x="11659615" y="1535038"/>
                </a:cubicBezTo>
                <a:lnTo>
                  <a:pt x="11521247" y="1450127"/>
                </a:lnTo>
                <a:lnTo>
                  <a:pt x="11466670" y="1428821"/>
                </a:lnTo>
                <a:cubicBezTo>
                  <a:pt x="10709874" y="1093673"/>
                  <a:pt x="9418777" y="-373"/>
                  <a:pt x="7223297" y="36346"/>
                </a:cubicBezTo>
                <a:cubicBezTo>
                  <a:pt x="4881454" y="75511"/>
                  <a:pt x="3933620" y="2024042"/>
                  <a:pt x="1735787" y="2035354"/>
                </a:cubicBezTo>
                <a:cubicBezTo>
                  <a:pt x="1117647" y="2038536"/>
                  <a:pt x="568201" y="1929916"/>
                  <a:pt x="97785" y="1755433"/>
                </a:cubicBezTo>
                <a:lnTo>
                  <a:pt x="0" y="1715854"/>
                </a:lnTo>
                <a:lnTo>
                  <a:pt x="0" y="0"/>
                </a:lnTo>
                <a:close/>
              </a:path>
            </a:pathLst>
          </a:custGeom>
          <a:gradFill flip="none" rotWithShape="1">
            <a:gsLst>
              <a:gs pos="0">
                <a:schemeClr val="accent3">
                  <a:lumMod val="25000"/>
                </a:schemeClr>
              </a:gs>
              <a:gs pos="99000">
                <a:schemeClr val="accent3">
                  <a:lumMod val="25000"/>
                </a:schemeClr>
              </a:gs>
              <a:gs pos="31000">
                <a:schemeClr val="accent6">
                  <a:alpha val="69328"/>
                </a:schemeClr>
              </a:gs>
              <a:gs pos="73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18">
            <a:extLst>
              <a:ext uri="{FF2B5EF4-FFF2-40B4-BE49-F238E27FC236}">
                <a16:creationId xmlns:a16="http://schemas.microsoft.com/office/drawing/2014/main" id="{FA6C5756-59FF-66C3-2611-3D7AB2049ABE}"/>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19">
            <a:extLst>
              <a:ext uri="{FF2B5EF4-FFF2-40B4-BE49-F238E27FC236}">
                <a16:creationId xmlns:a16="http://schemas.microsoft.com/office/drawing/2014/main" id="{EF6D3160-DA6D-8CDA-3A13-8A43EC05449D}"/>
              </a:ext>
            </a:extLst>
          </p:cNvPr>
          <p:cNvSpPr/>
          <p:nvPr userDrawn="1"/>
        </p:nvSpPr>
        <p:spPr>
          <a:xfrm>
            <a:off x="0" y="739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86000" y="2752344"/>
            <a:ext cx="7763256" cy="1600200"/>
          </a:xfrm>
        </p:spPr>
        <p:txBody>
          <a:bodyPr anchor="t">
            <a:noAutofit/>
          </a:bodyPr>
          <a:lstStyle>
            <a:lvl1pPr algn="ctr">
              <a:lnSpc>
                <a:spcPct val="100000"/>
              </a:lnSpc>
              <a:defRPr sz="40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7132320" y="4233672"/>
            <a:ext cx="2843784" cy="448056"/>
          </a:xfrm>
        </p:spPr>
        <p:txBody>
          <a:bodyPr>
            <a:no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789227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 Column">
    <p:spTree>
      <p:nvGrpSpPr>
        <p:cNvPr id="1" name=""/>
        <p:cNvGrpSpPr/>
        <p:nvPr/>
      </p:nvGrpSpPr>
      <p:grpSpPr>
        <a:xfrm>
          <a:off x="0" y="0"/>
          <a:ext cx="0" cy="0"/>
          <a:chOff x="0" y="0"/>
          <a:chExt cx="0" cy="0"/>
        </a:xfrm>
      </p:grpSpPr>
      <p:sp>
        <p:nvSpPr>
          <p:cNvPr id="51" name="Text Placeholder 50">
            <a:extLst>
              <a:ext uri="{FF2B5EF4-FFF2-40B4-BE49-F238E27FC236}">
                <a16:creationId xmlns:a16="http://schemas.microsoft.com/office/drawing/2014/main" id="{100A0D9B-ADC5-C41B-130F-1EA1EDE9F2E2}"/>
              </a:ext>
            </a:extLst>
          </p:cNvPr>
          <p:cNvSpPr>
            <a:spLocks noGrp="1"/>
          </p:cNvSpPr>
          <p:nvPr>
            <p:ph type="body" sz="quarter" idx="21"/>
          </p:nvPr>
        </p:nvSpPr>
        <p:spPr>
          <a:xfrm>
            <a:off x="937260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695761 h 1856232"/>
              <a:gd name="connsiteX3" fmla="*/ 1933505 w 2093976"/>
              <a:gd name="connsiteY3" fmla="*/ 1856232 h 1856232"/>
              <a:gd name="connsiteX4" fmla="*/ 0 w 2093976"/>
              <a:gd name="connsiteY4" fmla="*/ 1856232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695761"/>
                </a:lnTo>
                <a:cubicBezTo>
                  <a:pt x="2093976" y="1784387"/>
                  <a:pt x="2022131" y="1856232"/>
                  <a:pt x="1933505" y="1856232"/>
                </a:cubicBezTo>
                <a:lnTo>
                  <a:pt x="0" y="1856232"/>
                </a:ln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t>Click to edit Master text styles</a:t>
            </a:r>
          </a:p>
        </p:txBody>
      </p:sp>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655064" y="832104"/>
            <a:ext cx="8878824" cy="1069848"/>
          </a:xfrm>
        </p:spPr>
        <p:txBody>
          <a:bodyPr anchor="b"/>
          <a:lstStyle>
            <a:lvl1pPr algn="ctr">
              <a:defRPr/>
            </a:lvl1pPr>
          </a:lstStyle>
          <a:p>
            <a:r>
              <a:rPr lang="en-US"/>
              <a:t>Click to edit Master title style</a:t>
            </a:r>
          </a:p>
        </p:txBody>
      </p:sp>
      <p:sp>
        <p:nvSpPr>
          <p:cNvPr id="57" name="Text Placeholder 56">
            <a:extLst>
              <a:ext uri="{FF2B5EF4-FFF2-40B4-BE49-F238E27FC236}">
                <a16:creationId xmlns:a16="http://schemas.microsoft.com/office/drawing/2014/main" id="{9AF8AEFF-3F3B-8AFC-621B-F653E2F1B744}"/>
              </a:ext>
            </a:extLst>
          </p:cNvPr>
          <p:cNvSpPr>
            <a:spLocks noGrp="1"/>
          </p:cNvSpPr>
          <p:nvPr>
            <p:ph type="body" sz="quarter" idx="12"/>
          </p:nvPr>
        </p:nvSpPr>
        <p:spPr>
          <a:xfrm>
            <a:off x="727339" y="2478024"/>
            <a:ext cx="2098157" cy="702770"/>
          </a:xfrm>
          <a:custGeom>
            <a:avLst/>
            <a:gdLst>
              <a:gd name="connsiteX0" fmla="*/ 169182 w 2098157"/>
              <a:gd name="connsiteY0" fmla="*/ 0 h 702770"/>
              <a:gd name="connsiteX1" fmla="*/ 2098157 w 2098157"/>
              <a:gd name="connsiteY1" fmla="*/ 0 h 702770"/>
              <a:gd name="connsiteX2" fmla="*/ 2098157 w 2098157"/>
              <a:gd name="connsiteY2" fmla="*/ 702770 h 702770"/>
              <a:gd name="connsiteX3" fmla="*/ 2097025 w 2098157"/>
              <a:gd name="connsiteY3" fmla="*/ 702770 h 702770"/>
              <a:gd name="connsiteX4" fmla="*/ 503974 w 2098157"/>
              <a:gd name="connsiteY4" fmla="*/ 702770 h 702770"/>
              <a:gd name="connsiteX5" fmla="*/ 0 w 2098157"/>
              <a:gd name="connsiteY5" fmla="*/ 702770 h 702770"/>
              <a:gd name="connsiteX6" fmla="*/ 0 w 2098157"/>
              <a:gd name="connsiteY6" fmla="*/ 202766 h 702770"/>
              <a:gd name="connsiteX7" fmla="*/ 136581 w 2098157"/>
              <a:gd name="connsiteY7" fmla="*/ 3900 h 70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70">
                <a:moveTo>
                  <a:pt x="169182" y="0"/>
                </a:moveTo>
                <a:lnTo>
                  <a:pt x="2098157" y="0"/>
                </a:lnTo>
                <a:lnTo>
                  <a:pt x="2098157" y="702770"/>
                </a:lnTo>
                <a:lnTo>
                  <a:pt x="2097025" y="702770"/>
                </a:lnTo>
                <a:lnTo>
                  <a:pt x="503974" y="702770"/>
                </a:lnTo>
                <a:lnTo>
                  <a:pt x="0" y="702770"/>
                </a:lnTo>
                <a:lnTo>
                  <a:pt x="0" y="202766"/>
                </a:lnTo>
                <a:cubicBezTo>
                  <a:pt x="0" y="104671"/>
                  <a:pt x="58634" y="22828"/>
                  <a:pt x="136581" y="3900"/>
                </a:cubicBezTo>
                <a:close/>
              </a:path>
            </a:pathLst>
          </a:custGeom>
          <a:solidFill>
            <a:schemeClr val="accent6"/>
          </a:solidFill>
          <a:ln w="12700">
            <a:solidFill>
              <a:schemeClr val="accent6"/>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52" name="Text Placeholder 51">
            <a:extLst>
              <a:ext uri="{FF2B5EF4-FFF2-40B4-BE49-F238E27FC236}">
                <a16:creationId xmlns:a16="http://schemas.microsoft.com/office/drawing/2014/main" id="{C0111168-089D-E125-6CBB-0B288CE8D5B0}"/>
              </a:ext>
            </a:extLst>
          </p:cNvPr>
          <p:cNvSpPr>
            <a:spLocks noGrp="1"/>
          </p:cNvSpPr>
          <p:nvPr>
            <p:ph type="body" sz="quarter" idx="13"/>
          </p:nvPr>
        </p:nvSpPr>
        <p:spPr>
          <a:xfrm>
            <a:off x="73152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856232 h 1856232"/>
              <a:gd name="connsiteX3" fmla="*/ 160471 w 2093976"/>
              <a:gd name="connsiteY3" fmla="*/ 1856232 h 1856232"/>
              <a:gd name="connsiteX4" fmla="*/ 0 w 2093976"/>
              <a:gd name="connsiteY4" fmla="*/ 1695761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856232"/>
                </a:lnTo>
                <a:lnTo>
                  <a:pt x="160471" y="1856232"/>
                </a:lnTo>
                <a:cubicBezTo>
                  <a:pt x="71845" y="1856232"/>
                  <a:pt x="0" y="1784387"/>
                  <a:pt x="0" y="1695761"/>
                </a:cubicBez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2884932" y="2478024"/>
            <a:ext cx="2103120" cy="704088"/>
          </a:xfrm>
          <a:solidFill>
            <a:schemeClr val="accent1"/>
          </a:solidFill>
          <a:ln w="12700">
            <a:solidFill>
              <a:schemeClr val="accent1"/>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289179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047488" y="2478024"/>
            <a:ext cx="2103120" cy="704088"/>
          </a:xfrm>
          <a:solidFill>
            <a:schemeClr val="accent4"/>
          </a:solidFill>
          <a:ln w="12700">
            <a:solidFill>
              <a:schemeClr val="accent4"/>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05206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210044" y="2478024"/>
            <a:ext cx="2103120" cy="704088"/>
          </a:xfrm>
          <a:solidFill>
            <a:schemeClr val="accent2"/>
          </a:solidFill>
          <a:ln w="12700">
            <a:solidFill>
              <a:schemeClr val="accent2"/>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21233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55" name="Text Placeholder 54">
            <a:extLst>
              <a:ext uri="{FF2B5EF4-FFF2-40B4-BE49-F238E27FC236}">
                <a16:creationId xmlns:a16="http://schemas.microsoft.com/office/drawing/2014/main" id="{76A5CBAC-0099-3E8F-E44D-7B999D707964}"/>
              </a:ext>
            </a:extLst>
          </p:cNvPr>
          <p:cNvSpPr>
            <a:spLocks noGrp="1"/>
          </p:cNvSpPr>
          <p:nvPr>
            <p:ph type="body" sz="quarter" idx="20"/>
          </p:nvPr>
        </p:nvSpPr>
        <p:spPr>
          <a:xfrm>
            <a:off x="9372600" y="2478025"/>
            <a:ext cx="2098157" cy="702769"/>
          </a:xfrm>
          <a:custGeom>
            <a:avLst/>
            <a:gdLst>
              <a:gd name="connsiteX0" fmla="*/ 0 w 2098157"/>
              <a:gd name="connsiteY0" fmla="*/ 0 h 702769"/>
              <a:gd name="connsiteX1" fmla="*/ 1928984 w 2098157"/>
              <a:gd name="connsiteY1" fmla="*/ 0 h 702769"/>
              <a:gd name="connsiteX2" fmla="*/ 1961576 w 2098157"/>
              <a:gd name="connsiteY2" fmla="*/ 3899 h 702769"/>
              <a:gd name="connsiteX3" fmla="*/ 2098157 w 2098157"/>
              <a:gd name="connsiteY3" fmla="*/ 202765 h 702769"/>
              <a:gd name="connsiteX4" fmla="*/ 2098157 w 2098157"/>
              <a:gd name="connsiteY4" fmla="*/ 702769 h 702769"/>
              <a:gd name="connsiteX5" fmla="*/ 1594183 w 2098157"/>
              <a:gd name="connsiteY5" fmla="*/ 702769 h 702769"/>
              <a:gd name="connsiteX6" fmla="*/ 1132 w 2098157"/>
              <a:gd name="connsiteY6" fmla="*/ 702769 h 702769"/>
              <a:gd name="connsiteX7" fmla="*/ 0 w 2098157"/>
              <a:gd name="connsiteY7" fmla="*/ 702769 h 70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69">
                <a:moveTo>
                  <a:pt x="0" y="0"/>
                </a:moveTo>
                <a:lnTo>
                  <a:pt x="1928984" y="0"/>
                </a:lnTo>
                <a:lnTo>
                  <a:pt x="1961576" y="3899"/>
                </a:lnTo>
                <a:cubicBezTo>
                  <a:pt x="2039523" y="22827"/>
                  <a:pt x="2098157" y="104670"/>
                  <a:pt x="2098157" y="202765"/>
                </a:cubicBezTo>
                <a:lnTo>
                  <a:pt x="2098157" y="702769"/>
                </a:lnTo>
                <a:lnTo>
                  <a:pt x="1594183" y="702769"/>
                </a:lnTo>
                <a:lnTo>
                  <a:pt x="1132" y="702769"/>
                </a:lnTo>
                <a:lnTo>
                  <a:pt x="0" y="702769"/>
                </a:lnTo>
                <a:close/>
              </a:path>
            </a:pathLst>
          </a:custGeom>
          <a:solidFill>
            <a:schemeClr val="tx2"/>
          </a:solidFill>
          <a:ln w="12700">
            <a:solidFill>
              <a:schemeClr val="tx2"/>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966900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792224" y="832104"/>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C652500-B558-F785-439F-12315F433125}"/>
              </a:ext>
            </a:extLst>
          </p:cNvPr>
          <p:cNvSpPr>
            <a:spLocks noGrp="1"/>
          </p:cNvSpPr>
          <p:nvPr>
            <p:ph type="ftr" sz="quarter" idx="10"/>
          </p:nvPr>
        </p:nvSpPr>
        <p:spPr/>
        <p:txBody>
          <a:bodyPr/>
          <a:lstStyle/>
          <a:p>
            <a:r>
              <a:rPr lang="en-US"/>
              <a:t>Crypto: investing &amp; trading</a:t>
            </a:r>
          </a:p>
        </p:txBody>
      </p:sp>
      <p:sp>
        <p:nvSpPr>
          <p:cNvPr id="4" name="Slide Number Placeholder 3">
            <a:extLst>
              <a:ext uri="{FF2B5EF4-FFF2-40B4-BE49-F238E27FC236}">
                <a16:creationId xmlns:a16="http://schemas.microsoft.com/office/drawing/2014/main" id="{938A96B1-64D5-11B6-BD02-AD31F317296F}"/>
              </a:ext>
            </a:extLst>
          </p:cNvPr>
          <p:cNvSpPr>
            <a:spLocks noGrp="1"/>
          </p:cNvSpPr>
          <p:nvPr>
            <p:ph type="sldNum" sz="quarter" idx="11"/>
          </p:nvPr>
        </p:nvSpPr>
        <p:spPr/>
        <p:txBody>
          <a:bodyPr/>
          <a:lstStyle/>
          <a:p>
            <a:fld id="{294A09A9-5501-47C1-A89A-A340965A2BE2}" type="slidenum">
              <a:rPr lang="en-US" smtClean="0"/>
              <a:pPr/>
              <a:t>‹#›</a:t>
            </a:fld>
            <a:endParaRPr lang="en-US"/>
          </a:p>
        </p:txBody>
      </p:sp>
      <p:cxnSp>
        <p:nvCxnSpPr>
          <p:cNvPr id="5" name="Straight Connector 4">
            <a:extLst>
              <a:ext uri="{FF2B5EF4-FFF2-40B4-BE49-F238E27FC236}">
                <a16:creationId xmlns:a16="http://schemas.microsoft.com/office/drawing/2014/main" id="{2C883D99-31C6-D5A2-D86A-FC9440CEA769}"/>
              </a:ext>
            </a:extLst>
          </p:cNvPr>
          <p:cNvCxnSpPr>
            <a:cxnSpLocks/>
          </p:cNvCxnSpPr>
          <p:nvPr userDrawn="1"/>
        </p:nvCxnSpPr>
        <p:spPr>
          <a:xfrm>
            <a:off x="1944007" y="3324115"/>
            <a:ext cx="2170451" cy="0"/>
          </a:xfrm>
          <a:prstGeom prst="line">
            <a:avLst/>
          </a:prstGeom>
          <a:ln w="12700">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38AB5A6-6184-8A00-738A-9F575C1472CC}"/>
              </a:ext>
            </a:extLst>
          </p:cNvPr>
          <p:cNvCxnSpPr>
            <a:cxnSpLocks/>
          </p:cNvCxnSpPr>
          <p:nvPr userDrawn="1"/>
        </p:nvCxnSpPr>
        <p:spPr>
          <a:xfrm>
            <a:off x="4114458" y="3322646"/>
            <a:ext cx="2171700" cy="0"/>
          </a:xfrm>
          <a:prstGeom prst="line">
            <a:avLst/>
          </a:prstGeom>
          <a:ln w="12700">
            <a:solidFill>
              <a:schemeClr val="accent5"/>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0BFB726-8911-1D40-8CAD-0678A3988661}"/>
              </a:ext>
            </a:extLst>
          </p:cNvPr>
          <p:cNvCxnSpPr>
            <a:cxnSpLocks/>
          </p:cNvCxnSpPr>
          <p:nvPr userDrawn="1"/>
        </p:nvCxnSpPr>
        <p:spPr>
          <a:xfrm>
            <a:off x="6286158" y="3322646"/>
            <a:ext cx="2161515" cy="14408"/>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A06BA5D-5C40-149B-0AE7-118CF43109F3}"/>
              </a:ext>
            </a:extLst>
          </p:cNvPr>
          <p:cNvCxnSpPr>
            <a:cxnSpLocks/>
          </p:cNvCxnSpPr>
          <p:nvPr userDrawn="1"/>
        </p:nvCxnSpPr>
        <p:spPr>
          <a:xfrm>
            <a:off x="8447673" y="3333307"/>
            <a:ext cx="2189197" cy="0"/>
          </a:xfrm>
          <a:prstGeom prst="line">
            <a:avLst/>
          </a:prstGeom>
          <a:ln w="1270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E1F9F84-FEDF-EE4B-151E-0BA753B313F2}"/>
              </a:ext>
            </a:extLst>
          </p:cNvPr>
          <p:cNvSpPr/>
          <p:nvPr userDrawn="1"/>
        </p:nvSpPr>
        <p:spPr>
          <a:xfrm>
            <a:off x="1349145" y="2715964"/>
            <a:ext cx="1218817" cy="121881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5D1979A-4075-FDBC-DC21-B473A894753D}"/>
              </a:ext>
            </a:extLst>
          </p:cNvPr>
          <p:cNvSpPr/>
          <p:nvPr userDrawn="1"/>
        </p:nvSpPr>
        <p:spPr>
          <a:xfrm>
            <a:off x="3525168" y="2721004"/>
            <a:ext cx="1218817" cy="121881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253DC90-8B68-11F4-262C-EF788CC251ED}"/>
              </a:ext>
            </a:extLst>
          </p:cNvPr>
          <p:cNvSpPr/>
          <p:nvPr userDrawn="1"/>
        </p:nvSpPr>
        <p:spPr>
          <a:xfrm>
            <a:off x="5704017" y="2716977"/>
            <a:ext cx="1218817" cy="121881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CEBAA34-A280-D694-891B-142A8D7FA33C}"/>
              </a:ext>
            </a:extLst>
          </p:cNvPr>
          <p:cNvSpPr/>
          <p:nvPr userDrawn="1"/>
        </p:nvSpPr>
        <p:spPr>
          <a:xfrm>
            <a:off x="7847695" y="2726015"/>
            <a:ext cx="1218817" cy="121881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EC576C9-CAB6-8D5D-5976-B4CC1FB6B5C0}"/>
              </a:ext>
            </a:extLst>
          </p:cNvPr>
          <p:cNvSpPr/>
          <p:nvPr userDrawn="1"/>
        </p:nvSpPr>
        <p:spPr>
          <a:xfrm>
            <a:off x="10049319" y="2718520"/>
            <a:ext cx="1218817" cy="121881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B3AAAB5-1B7C-5567-E7F2-E97DCAFEA821}"/>
              </a:ext>
            </a:extLst>
          </p:cNvPr>
          <p:cNvSpPr/>
          <p:nvPr userDrawn="1"/>
        </p:nvSpPr>
        <p:spPr>
          <a:xfrm flipH="1">
            <a:off x="1418423" y="278651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6E861CF-DCF3-E6B9-1438-583DC69FFA06}"/>
              </a:ext>
            </a:extLst>
          </p:cNvPr>
          <p:cNvSpPr/>
          <p:nvPr userDrawn="1"/>
        </p:nvSpPr>
        <p:spPr>
          <a:xfrm flipH="1">
            <a:off x="3593035" y="279155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F4D24E5-CE49-C81C-1933-88384A77E742}"/>
              </a:ext>
            </a:extLst>
          </p:cNvPr>
          <p:cNvSpPr/>
          <p:nvPr userDrawn="1"/>
        </p:nvSpPr>
        <p:spPr>
          <a:xfrm flipH="1">
            <a:off x="5771884" y="2787528"/>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F1CA68B-CB89-15A1-13F9-3DD65297D0BD}"/>
              </a:ext>
            </a:extLst>
          </p:cNvPr>
          <p:cNvSpPr/>
          <p:nvPr userDrawn="1"/>
        </p:nvSpPr>
        <p:spPr>
          <a:xfrm flipH="1">
            <a:off x="7915562" y="2796566"/>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AD773FD-C1E4-FDB0-FDF1-0925375BE2A5}"/>
              </a:ext>
            </a:extLst>
          </p:cNvPr>
          <p:cNvSpPr/>
          <p:nvPr userDrawn="1"/>
        </p:nvSpPr>
        <p:spPr>
          <a:xfrm flipH="1">
            <a:off x="10129886" y="2789071"/>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1">
            <a:extLst>
              <a:ext uri="{FF2B5EF4-FFF2-40B4-BE49-F238E27FC236}">
                <a16:creationId xmlns:a16="http://schemas.microsoft.com/office/drawing/2014/main" id="{ACA633AF-3209-BF0D-1450-6A91ACC8533F}"/>
              </a:ext>
            </a:extLst>
          </p:cNvPr>
          <p:cNvSpPr>
            <a:spLocks noGrp="1"/>
          </p:cNvSpPr>
          <p:nvPr>
            <p:ph type="body" sz="quarter" idx="12"/>
          </p:nvPr>
        </p:nvSpPr>
        <p:spPr>
          <a:xfrm>
            <a:off x="13807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0" name="Text Placeholder 11">
            <a:extLst>
              <a:ext uri="{FF2B5EF4-FFF2-40B4-BE49-F238E27FC236}">
                <a16:creationId xmlns:a16="http://schemas.microsoft.com/office/drawing/2014/main" id="{F70EFB68-D184-8E31-A027-F291D78776BF}"/>
              </a:ext>
            </a:extLst>
          </p:cNvPr>
          <p:cNvSpPr>
            <a:spLocks noGrp="1"/>
          </p:cNvSpPr>
          <p:nvPr>
            <p:ph type="body" sz="quarter" idx="13"/>
          </p:nvPr>
        </p:nvSpPr>
        <p:spPr>
          <a:xfrm>
            <a:off x="138074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3538728"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3538728"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7241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72414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87298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87298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7" name="Text Placeholder 11">
            <a:extLst>
              <a:ext uri="{FF2B5EF4-FFF2-40B4-BE49-F238E27FC236}">
                <a16:creationId xmlns:a16="http://schemas.microsoft.com/office/drawing/2014/main" id="{BC5472B4-CBBF-AC70-5BA8-A0661E663D4A}"/>
              </a:ext>
            </a:extLst>
          </p:cNvPr>
          <p:cNvSpPr>
            <a:spLocks noGrp="1"/>
          </p:cNvSpPr>
          <p:nvPr>
            <p:ph type="body" sz="quarter" idx="20"/>
          </p:nvPr>
        </p:nvSpPr>
        <p:spPr>
          <a:xfrm>
            <a:off x="10058400"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8" name="Text Placeholder 11">
            <a:extLst>
              <a:ext uri="{FF2B5EF4-FFF2-40B4-BE49-F238E27FC236}">
                <a16:creationId xmlns:a16="http://schemas.microsoft.com/office/drawing/2014/main" id="{C3CEEBDA-7860-91AD-704A-7A540E1E58F7}"/>
              </a:ext>
            </a:extLst>
          </p:cNvPr>
          <p:cNvSpPr>
            <a:spLocks noGrp="1"/>
          </p:cNvSpPr>
          <p:nvPr>
            <p:ph type="body" sz="quarter" idx="21"/>
          </p:nvPr>
        </p:nvSpPr>
        <p:spPr>
          <a:xfrm>
            <a:off x="10058400"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30" name="Picture Placeholder 29">
            <a:extLst>
              <a:ext uri="{FF2B5EF4-FFF2-40B4-BE49-F238E27FC236}">
                <a16:creationId xmlns:a16="http://schemas.microsoft.com/office/drawing/2014/main" id="{DF918527-798D-3B40-E0EA-38C0AEBA6D77}"/>
              </a:ext>
            </a:extLst>
          </p:cNvPr>
          <p:cNvSpPr>
            <a:spLocks noGrp="1"/>
          </p:cNvSpPr>
          <p:nvPr>
            <p:ph type="pic" sz="quarter" idx="22"/>
          </p:nvPr>
        </p:nvSpPr>
        <p:spPr>
          <a:xfrm>
            <a:off x="1648147" y="3018954"/>
            <a:ext cx="621792" cy="621792"/>
          </a:xfrm>
        </p:spPr>
        <p:txBody>
          <a:bodyPr anchor="ctr"/>
          <a:lstStyle>
            <a:lvl1pPr marL="0" indent="0" algn="ctr">
              <a:buNone/>
              <a:defRPr sz="1000">
                <a:solidFill>
                  <a:schemeClr val="tx1"/>
                </a:solidFill>
              </a:defRPr>
            </a:lvl1pPr>
          </a:lstStyle>
          <a:p>
            <a:r>
              <a:rPr lang="en-US"/>
              <a:t>Click icon to add picture</a:t>
            </a:r>
          </a:p>
        </p:txBody>
      </p:sp>
      <p:sp>
        <p:nvSpPr>
          <p:cNvPr id="31" name="Picture Placeholder 29">
            <a:extLst>
              <a:ext uri="{FF2B5EF4-FFF2-40B4-BE49-F238E27FC236}">
                <a16:creationId xmlns:a16="http://schemas.microsoft.com/office/drawing/2014/main" id="{B0D40292-F2DF-0641-6B78-370AC5C50094}"/>
              </a:ext>
            </a:extLst>
          </p:cNvPr>
          <p:cNvSpPr>
            <a:spLocks noGrp="1"/>
          </p:cNvSpPr>
          <p:nvPr>
            <p:ph type="pic" sz="quarter" idx="23"/>
          </p:nvPr>
        </p:nvSpPr>
        <p:spPr>
          <a:xfrm>
            <a:off x="3805117" y="3011109"/>
            <a:ext cx="621792" cy="621792"/>
          </a:xfrm>
        </p:spPr>
        <p:txBody>
          <a:bodyPr anchor="ctr"/>
          <a:lstStyle>
            <a:lvl1pPr marL="0" indent="0" algn="ctr">
              <a:buNone/>
              <a:defRPr sz="1000">
                <a:solidFill>
                  <a:schemeClr val="tx1"/>
                </a:solidFill>
              </a:defRPr>
            </a:lvl1pPr>
          </a:lstStyle>
          <a:p>
            <a:r>
              <a:rPr lang="en-US"/>
              <a:t>Click icon to add picture</a:t>
            </a:r>
          </a:p>
        </p:txBody>
      </p:sp>
      <p:sp>
        <p:nvSpPr>
          <p:cNvPr id="32" name="Picture Placeholder 29">
            <a:extLst>
              <a:ext uri="{FF2B5EF4-FFF2-40B4-BE49-F238E27FC236}">
                <a16:creationId xmlns:a16="http://schemas.microsoft.com/office/drawing/2014/main" id="{503DD6AB-C9B3-EBD7-080A-FB219B381225}"/>
              </a:ext>
            </a:extLst>
          </p:cNvPr>
          <p:cNvSpPr>
            <a:spLocks noGrp="1"/>
          </p:cNvSpPr>
          <p:nvPr>
            <p:ph type="pic" sz="quarter" idx="24"/>
          </p:nvPr>
        </p:nvSpPr>
        <p:spPr>
          <a:xfrm>
            <a:off x="5995989" y="3026158"/>
            <a:ext cx="621792" cy="621792"/>
          </a:xfrm>
        </p:spPr>
        <p:txBody>
          <a:bodyPr anchor="ctr"/>
          <a:lstStyle>
            <a:lvl1pPr marL="0" indent="0" algn="ctr">
              <a:buNone/>
              <a:defRPr sz="1000">
                <a:solidFill>
                  <a:schemeClr val="tx1"/>
                </a:solidFill>
              </a:defRPr>
            </a:lvl1pPr>
          </a:lstStyle>
          <a:p>
            <a:r>
              <a:rPr lang="en-US"/>
              <a:t>Click icon to add picture</a:t>
            </a:r>
          </a:p>
        </p:txBody>
      </p:sp>
      <p:sp>
        <p:nvSpPr>
          <p:cNvPr id="33" name="Picture Placeholder 29">
            <a:extLst>
              <a:ext uri="{FF2B5EF4-FFF2-40B4-BE49-F238E27FC236}">
                <a16:creationId xmlns:a16="http://schemas.microsoft.com/office/drawing/2014/main" id="{E61A9741-3B1C-111D-B260-CF7E7F223F82}"/>
              </a:ext>
            </a:extLst>
          </p:cNvPr>
          <p:cNvSpPr>
            <a:spLocks noGrp="1"/>
          </p:cNvSpPr>
          <p:nvPr>
            <p:ph type="pic" sz="quarter" idx="25"/>
          </p:nvPr>
        </p:nvSpPr>
        <p:spPr>
          <a:xfrm>
            <a:off x="8146207" y="3011109"/>
            <a:ext cx="621792" cy="621792"/>
          </a:xfrm>
        </p:spPr>
        <p:txBody>
          <a:bodyPr anchor="ctr"/>
          <a:lstStyle>
            <a:lvl1pPr marL="0" indent="0" algn="ctr">
              <a:buNone/>
              <a:defRPr sz="1000">
                <a:solidFill>
                  <a:schemeClr val="tx1"/>
                </a:solidFill>
              </a:defRPr>
            </a:lvl1pPr>
          </a:lstStyle>
          <a:p>
            <a:r>
              <a:rPr lang="en-US"/>
              <a:t>Click icon to add picture</a:t>
            </a:r>
          </a:p>
        </p:txBody>
      </p:sp>
      <p:sp>
        <p:nvSpPr>
          <p:cNvPr id="34" name="Picture Placeholder 29">
            <a:extLst>
              <a:ext uri="{FF2B5EF4-FFF2-40B4-BE49-F238E27FC236}">
                <a16:creationId xmlns:a16="http://schemas.microsoft.com/office/drawing/2014/main" id="{E49C1AE1-BC78-2CE3-D292-61496AC727DE}"/>
              </a:ext>
            </a:extLst>
          </p:cNvPr>
          <p:cNvSpPr>
            <a:spLocks noGrp="1"/>
          </p:cNvSpPr>
          <p:nvPr>
            <p:ph type="pic" sz="quarter" idx="26"/>
          </p:nvPr>
        </p:nvSpPr>
        <p:spPr>
          <a:xfrm>
            <a:off x="10347831" y="3017032"/>
            <a:ext cx="621792" cy="621792"/>
          </a:xfrm>
        </p:spPr>
        <p:txBody>
          <a:bodyPr anchor="ctr"/>
          <a:lstStyle>
            <a:lvl1pPr marL="0" indent="0" algn="ctr">
              <a:buNone/>
              <a:defRPr sz="1000">
                <a:solidFill>
                  <a:schemeClr val="tx1"/>
                </a:solidFill>
              </a:defRPr>
            </a:lvl1pPr>
          </a:lstStyle>
          <a:p>
            <a:r>
              <a:rPr lang="en-US"/>
              <a:t>Click icon to add picture</a:t>
            </a:r>
          </a:p>
        </p:txBody>
      </p:sp>
      <p:sp>
        <p:nvSpPr>
          <p:cNvPr id="29" name="Text Placeholder 11">
            <a:extLst>
              <a:ext uri="{FF2B5EF4-FFF2-40B4-BE49-F238E27FC236}">
                <a16:creationId xmlns:a16="http://schemas.microsoft.com/office/drawing/2014/main" id="{3B71C9DC-B9E5-6C34-B451-BA2224CCDDE0}"/>
              </a:ext>
            </a:extLst>
          </p:cNvPr>
          <p:cNvSpPr>
            <a:spLocks noGrp="1"/>
          </p:cNvSpPr>
          <p:nvPr>
            <p:ph type="body" sz="quarter" idx="28"/>
          </p:nvPr>
        </p:nvSpPr>
        <p:spPr>
          <a:xfrm>
            <a:off x="2350008" y="4279392"/>
            <a:ext cx="146304" cy="146304"/>
          </a:xfrm>
          <a:prstGeom prst="ellipse">
            <a:avLst/>
          </a:prstGeom>
          <a:solidFill>
            <a:schemeClr val="accent6"/>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6" name="Text Placeholder 11">
            <a:extLst>
              <a:ext uri="{FF2B5EF4-FFF2-40B4-BE49-F238E27FC236}">
                <a16:creationId xmlns:a16="http://schemas.microsoft.com/office/drawing/2014/main" id="{0596D87F-0114-685D-7F97-873DBA557947}"/>
              </a:ext>
            </a:extLst>
          </p:cNvPr>
          <p:cNvSpPr>
            <a:spLocks noGrp="1"/>
          </p:cNvSpPr>
          <p:nvPr>
            <p:ph type="body" sz="quarter" idx="29"/>
          </p:nvPr>
        </p:nvSpPr>
        <p:spPr>
          <a:xfrm>
            <a:off x="4517136" y="4279392"/>
            <a:ext cx="146304" cy="146304"/>
          </a:xfrm>
          <a:prstGeom prst="ellipse">
            <a:avLst/>
          </a:prstGeom>
          <a:solidFill>
            <a:schemeClr val="accent5"/>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7" name="Text Placeholder 11">
            <a:extLst>
              <a:ext uri="{FF2B5EF4-FFF2-40B4-BE49-F238E27FC236}">
                <a16:creationId xmlns:a16="http://schemas.microsoft.com/office/drawing/2014/main" id="{5D4E3F00-5755-F2EF-97C8-0FE775CAE04E}"/>
              </a:ext>
            </a:extLst>
          </p:cNvPr>
          <p:cNvSpPr>
            <a:spLocks noGrp="1"/>
          </p:cNvSpPr>
          <p:nvPr>
            <p:ph type="body" sz="quarter" idx="30"/>
          </p:nvPr>
        </p:nvSpPr>
        <p:spPr>
          <a:xfrm>
            <a:off x="6702552" y="4279392"/>
            <a:ext cx="146304" cy="146304"/>
          </a:xfrm>
          <a:prstGeom prst="ellipse">
            <a:avLst/>
          </a:prstGeom>
          <a:solidFill>
            <a:schemeClr val="accent4"/>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8" name="Text Placeholder 11">
            <a:extLst>
              <a:ext uri="{FF2B5EF4-FFF2-40B4-BE49-F238E27FC236}">
                <a16:creationId xmlns:a16="http://schemas.microsoft.com/office/drawing/2014/main" id="{29543A01-39BF-D362-26F8-BD1E7D0D3C86}"/>
              </a:ext>
            </a:extLst>
          </p:cNvPr>
          <p:cNvSpPr>
            <a:spLocks noGrp="1"/>
          </p:cNvSpPr>
          <p:nvPr>
            <p:ph type="body" sz="quarter" idx="31"/>
          </p:nvPr>
        </p:nvSpPr>
        <p:spPr>
          <a:xfrm>
            <a:off x="8842248" y="4279392"/>
            <a:ext cx="146304" cy="146304"/>
          </a:xfrm>
          <a:prstGeom prst="ellipse">
            <a:avLst/>
          </a:prstGeom>
          <a:solidFill>
            <a:schemeClr val="accent2"/>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9" name="Text Placeholder 11">
            <a:extLst>
              <a:ext uri="{FF2B5EF4-FFF2-40B4-BE49-F238E27FC236}">
                <a16:creationId xmlns:a16="http://schemas.microsoft.com/office/drawing/2014/main" id="{BB6B72CD-75B9-D90F-4767-2141AEF3B201}"/>
              </a:ext>
            </a:extLst>
          </p:cNvPr>
          <p:cNvSpPr>
            <a:spLocks noGrp="1"/>
          </p:cNvSpPr>
          <p:nvPr>
            <p:ph type="body" sz="quarter" idx="32"/>
          </p:nvPr>
        </p:nvSpPr>
        <p:spPr>
          <a:xfrm>
            <a:off x="11055096" y="4279392"/>
            <a:ext cx="146304" cy="146304"/>
          </a:xfrm>
          <a:prstGeom prst="ellipse">
            <a:avLst/>
          </a:prstGeom>
          <a:solidFill>
            <a:schemeClr val="accent1"/>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Tree>
    <p:extLst>
      <p:ext uri="{BB962C8B-B14F-4D97-AF65-F5344CB8AC3E}">
        <p14:creationId xmlns:p14="http://schemas.microsoft.com/office/powerpoint/2010/main" val="1290831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10">
            <a:extLst>
              <a:ext uri="{FF2B5EF4-FFF2-40B4-BE49-F238E27FC236}">
                <a16:creationId xmlns:a16="http://schemas.microsoft.com/office/drawing/2014/main" id="{89A27E14-C943-C294-334B-4D6A7500F3B5}"/>
              </a:ext>
            </a:extLst>
          </p:cNvPr>
          <p:cNvSpPr/>
          <p:nvPr userDrawn="1"/>
        </p:nvSpPr>
        <p:spPr>
          <a:xfrm rot="5400000">
            <a:off x="7383937" y="2039848"/>
            <a:ext cx="6858000" cy="2778304"/>
          </a:xfrm>
          <a:custGeom>
            <a:avLst/>
            <a:gdLst>
              <a:gd name="connsiteX0" fmla="*/ 0 w 6858000"/>
              <a:gd name="connsiteY0" fmla="*/ 1050199 h 2778304"/>
              <a:gd name="connsiteX1" fmla="*/ 0 w 6858000"/>
              <a:gd name="connsiteY1" fmla="*/ 0 h 2778304"/>
              <a:gd name="connsiteX2" fmla="*/ 6858000 w 6858000"/>
              <a:gd name="connsiteY2" fmla="*/ 0 h 2778304"/>
              <a:gd name="connsiteX3" fmla="*/ 6858000 w 6858000"/>
              <a:gd name="connsiteY3" fmla="*/ 1193215 h 2778304"/>
              <a:gd name="connsiteX4" fmla="*/ 6790588 w 6858000"/>
              <a:gd name="connsiteY4" fmla="*/ 1211701 h 2778304"/>
              <a:gd name="connsiteX5" fmla="*/ 3050431 w 6858000"/>
              <a:gd name="connsiteY5" fmla="*/ 2778245 h 2778304"/>
              <a:gd name="connsiteX6" fmla="*/ 37813 w 6858000"/>
              <a:gd name="connsiteY6" fmla="*/ 1183549 h 2778304"/>
              <a:gd name="connsiteX7" fmla="*/ 0 w 6858000"/>
              <a:gd name="connsiteY7" fmla="*/ 1050199 h 277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2778304">
                <a:moveTo>
                  <a:pt x="0" y="1050199"/>
                </a:moveTo>
                <a:lnTo>
                  <a:pt x="0" y="0"/>
                </a:lnTo>
                <a:lnTo>
                  <a:pt x="6858000" y="0"/>
                </a:lnTo>
                <a:lnTo>
                  <a:pt x="6858000" y="1193215"/>
                </a:lnTo>
                <a:lnTo>
                  <a:pt x="6790588" y="1211701"/>
                </a:lnTo>
                <a:cubicBezTo>
                  <a:pt x="5439260" y="1649845"/>
                  <a:pt x="4603740" y="2770251"/>
                  <a:pt x="3050431" y="2778245"/>
                </a:cubicBezTo>
                <a:cubicBezTo>
                  <a:pt x="1377637" y="2786855"/>
                  <a:pt x="283199" y="1854180"/>
                  <a:pt x="37813" y="1183549"/>
                </a:cubicBezTo>
                <a:lnTo>
                  <a:pt x="0" y="1050199"/>
                </a:lnTo>
                <a:close/>
              </a:path>
            </a:pathLst>
          </a:custGeom>
          <a:gradFill flip="none" rotWithShape="1">
            <a:gsLst>
              <a:gs pos="26000">
                <a:schemeClr val="accent3">
                  <a:lumMod val="25000"/>
                </a:schemeClr>
              </a:gs>
              <a:gs pos="73000">
                <a:schemeClr val="accent1">
                  <a:alpha val="33146"/>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11">
            <a:extLst>
              <a:ext uri="{FF2B5EF4-FFF2-40B4-BE49-F238E27FC236}">
                <a16:creationId xmlns:a16="http://schemas.microsoft.com/office/drawing/2014/main" id="{BE5C5BCA-F960-4024-7215-2D2EFD0FEBF3}"/>
              </a:ext>
            </a:extLst>
          </p:cNvPr>
          <p:cNvSpPr/>
          <p:nvPr userDrawn="1"/>
        </p:nvSpPr>
        <p:spPr>
          <a:xfrm rot="16200000" flipV="1">
            <a:off x="7907199" y="2573198"/>
            <a:ext cx="6858000" cy="1711602"/>
          </a:xfrm>
          <a:custGeom>
            <a:avLst/>
            <a:gdLst>
              <a:gd name="connsiteX0" fmla="*/ 6858000 w 6858000"/>
              <a:gd name="connsiteY0" fmla="*/ 1010661 h 1711602"/>
              <a:gd name="connsiteX1" fmla="*/ 6858000 w 6858000"/>
              <a:gd name="connsiteY1" fmla="*/ 0 h 1711602"/>
              <a:gd name="connsiteX2" fmla="*/ 0 w 6858000"/>
              <a:gd name="connsiteY2" fmla="*/ 0 h 1711602"/>
              <a:gd name="connsiteX3" fmla="*/ 0 w 6858000"/>
              <a:gd name="connsiteY3" fmla="*/ 983884 h 1711602"/>
              <a:gd name="connsiteX4" fmla="*/ 11078 w 6858000"/>
              <a:gd name="connsiteY4" fmla="*/ 997657 h 1711602"/>
              <a:gd name="connsiteX5" fmla="*/ 1866819 w 6858000"/>
              <a:gd name="connsiteY5" fmla="*/ 1711565 h 1711602"/>
              <a:gd name="connsiteX6" fmla="*/ 5098965 w 6858000"/>
              <a:gd name="connsiteY6" fmla="*/ 622006 h 1711602"/>
              <a:gd name="connsiteX7" fmla="*/ 6746500 w 6858000"/>
              <a:gd name="connsiteY7" fmla="*/ 959665 h 1711602"/>
              <a:gd name="connsiteX8" fmla="*/ 6858000 w 6858000"/>
              <a:gd name="connsiteY8" fmla="*/ 1010661 h 1711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1711602">
                <a:moveTo>
                  <a:pt x="6858000" y="1010661"/>
                </a:moveTo>
                <a:lnTo>
                  <a:pt x="6858000" y="0"/>
                </a:lnTo>
                <a:lnTo>
                  <a:pt x="0" y="0"/>
                </a:lnTo>
                <a:lnTo>
                  <a:pt x="0" y="983884"/>
                </a:lnTo>
                <a:lnTo>
                  <a:pt x="11078" y="997657"/>
                </a:lnTo>
                <a:cubicBezTo>
                  <a:pt x="328616" y="1355920"/>
                  <a:pt x="976833" y="1715803"/>
                  <a:pt x="1866819" y="1711565"/>
                </a:cubicBezTo>
                <a:cubicBezTo>
                  <a:pt x="3161344" y="1705400"/>
                  <a:pt x="3719617" y="643352"/>
                  <a:pt x="5098965" y="622006"/>
                </a:cubicBezTo>
                <a:cubicBezTo>
                  <a:pt x="5788640" y="611332"/>
                  <a:pt x="6326795" y="775968"/>
                  <a:pt x="6746500" y="959665"/>
                </a:cubicBezTo>
                <a:lnTo>
                  <a:pt x="6858000" y="1010661"/>
                </a:lnTo>
                <a:close/>
              </a:path>
            </a:pathLst>
          </a:custGeom>
          <a:gradFill>
            <a:gsLst>
              <a:gs pos="79000">
                <a:schemeClr val="accent4">
                  <a:lumMod val="75000"/>
                  <a:alpha val="79763"/>
                </a:schemeClr>
              </a:gs>
              <a:gs pos="37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13">
            <a:extLst>
              <a:ext uri="{FF2B5EF4-FFF2-40B4-BE49-F238E27FC236}">
                <a16:creationId xmlns:a16="http://schemas.microsoft.com/office/drawing/2014/main" id="{6F62D03F-D065-13FE-5D30-58C2523BD14D}"/>
              </a:ext>
            </a:extLst>
          </p:cNvPr>
          <p:cNvSpPr/>
          <p:nvPr userDrawn="1"/>
        </p:nvSpPr>
        <p:spPr>
          <a:xfrm rot="5400000">
            <a:off x="7877130" y="2543131"/>
            <a:ext cx="6858001" cy="1771739"/>
          </a:xfrm>
          <a:custGeom>
            <a:avLst/>
            <a:gdLst>
              <a:gd name="connsiteX0" fmla="*/ 0 w 6858001"/>
              <a:gd name="connsiteY0" fmla="*/ 1273784 h 1771739"/>
              <a:gd name="connsiteX1" fmla="*/ 0 w 6858001"/>
              <a:gd name="connsiteY1" fmla="*/ 0 h 1771739"/>
              <a:gd name="connsiteX2" fmla="*/ 6858001 w 6858001"/>
              <a:gd name="connsiteY2" fmla="*/ 0 h 1771739"/>
              <a:gd name="connsiteX3" fmla="*/ 6858001 w 6858001"/>
              <a:gd name="connsiteY3" fmla="*/ 34923 h 1771739"/>
              <a:gd name="connsiteX4" fmla="*/ 6735259 w 6858001"/>
              <a:gd name="connsiteY4" fmla="*/ 32862 h 1771739"/>
              <a:gd name="connsiteX5" fmla="*/ 1961998 w 6858001"/>
              <a:gd name="connsiteY5" fmla="*/ 1771680 h 1771739"/>
              <a:gd name="connsiteX6" fmla="*/ 151257 w 6858001"/>
              <a:gd name="connsiteY6" fmla="*/ 1358806 h 1771739"/>
              <a:gd name="connsiteX7" fmla="*/ 0 w 6858001"/>
              <a:gd name="connsiteY7" fmla="*/ 1273784 h 177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1" h="1771739">
                <a:moveTo>
                  <a:pt x="0" y="1273784"/>
                </a:moveTo>
                <a:lnTo>
                  <a:pt x="0" y="0"/>
                </a:lnTo>
                <a:lnTo>
                  <a:pt x="6858001" y="0"/>
                </a:lnTo>
                <a:lnTo>
                  <a:pt x="6858001" y="34923"/>
                </a:lnTo>
                <a:lnTo>
                  <a:pt x="6735259" y="32862"/>
                </a:lnTo>
                <a:cubicBezTo>
                  <a:pt x="4698226" y="66929"/>
                  <a:pt x="3873763" y="1761840"/>
                  <a:pt x="1961998" y="1771680"/>
                </a:cubicBezTo>
                <a:cubicBezTo>
                  <a:pt x="1245087" y="1775370"/>
                  <a:pt x="634403" y="1606171"/>
                  <a:pt x="151257" y="1358806"/>
                </a:cubicBezTo>
                <a:lnTo>
                  <a:pt x="0" y="1273784"/>
                </a:lnTo>
                <a:close/>
              </a:path>
            </a:pathLst>
          </a:custGeom>
          <a:gradFill>
            <a:gsLst>
              <a:gs pos="32000">
                <a:schemeClr val="tx2">
                  <a:alpha val="48229"/>
                </a:schemeClr>
              </a:gs>
              <a:gs pos="100000">
                <a:schemeClr val="accent6">
                  <a:alpha val="4858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5541264"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5541264"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4062460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50392" y="832104"/>
            <a:ext cx="10881360" cy="1069848"/>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014984" y="2212848"/>
            <a:ext cx="10332720" cy="3547872"/>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329184" y="411480"/>
            <a:ext cx="521208" cy="310896"/>
          </a:xfrm>
          <a:prstGeom prst="rect">
            <a:avLst/>
          </a:prstGeom>
        </p:spPr>
        <p:txBody>
          <a:bodyPr vert="horz" lIns="91440" tIns="45720" rIns="91440" bIns="45720" rtlCol="0" anchor="ctr">
            <a:noAutofit/>
          </a:bodyPr>
          <a:lstStyle>
            <a:lvl1pPr algn="ctr">
              <a:defRPr sz="1200" b="0" i="0">
                <a:solidFill>
                  <a:schemeClr val="bg1"/>
                </a:solidFill>
                <a:latin typeface="+mn-lt"/>
                <a:cs typeface="Segoe UI Light" panose="020B0502040204020203" pitchFamily="34" charset="0"/>
              </a:defRPr>
            </a:lvl1pPr>
          </a:lstStyle>
          <a:p>
            <a:fld id="{294A09A9-5501-47C1-A89A-A340965A2BE2}" type="slidenum">
              <a:rPr lang="en-US" smtClean="0"/>
              <a:pPr/>
              <a:t>‹#›</a:t>
            </a:fld>
            <a:endParaRPr lang="en-US"/>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66344" y="6190488"/>
            <a:ext cx="2331720" cy="274320"/>
          </a:xfrm>
          <a:prstGeom prst="rect">
            <a:avLst/>
          </a:prstGeom>
        </p:spPr>
        <p:txBody>
          <a:bodyPr vert="horz" lIns="91440" tIns="45720" rIns="91440" bIns="45720" rtlCol="0" anchor="ctr">
            <a:noAutofit/>
          </a:bodyPr>
          <a:lstStyle>
            <a:lvl1pPr algn="l">
              <a:defRPr sz="1200" b="0" i="0">
                <a:solidFill>
                  <a:schemeClr val="bg1"/>
                </a:solidFill>
                <a:latin typeface="+mn-lt"/>
                <a:cs typeface="Segoe UI Light" panose="020B0502040204020203" pitchFamily="34" charset="0"/>
              </a:defRPr>
            </a:lvl1pPr>
          </a:lstStyle>
          <a:p>
            <a:r>
              <a:rPr lang="en-US"/>
              <a:t>Crypto: investing &amp; trading</a:t>
            </a:r>
          </a:p>
        </p:txBody>
      </p:sp>
      <p:cxnSp>
        <p:nvCxnSpPr>
          <p:cNvPr id="7" name="Straight Connector 6">
            <a:extLst>
              <a:ext uri="{FF2B5EF4-FFF2-40B4-BE49-F238E27FC236}">
                <a16:creationId xmlns:a16="http://schemas.microsoft.com/office/drawing/2014/main" id="{2BA4A2D6-617E-EEA3-E4EE-5BDB472F6A43}"/>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70" r:id="rId7"/>
    <p:sldLayoutId id="2147483669" r:id="rId8"/>
    <p:sldLayoutId id="2147483653" r:id="rId9"/>
    <p:sldLayoutId id="2147483665" r:id="rId10"/>
    <p:sldLayoutId id="2147483666" r:id="rId11"/>
    <p:sldLayoutId id="2147483667" r:id="rId12"/>
    <p:sldLayoutId id="2147483668" r:id="rId13"/>
    <p:sldLayoutId id="2147483651"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p:titleStyle>
    <p:body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1.xml"/><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ext, logo&#10;&#10;Description automatically generated">
            <a:extLst>
              <a:ext uri="{FF2B5EF4-FFF2-40B4-BE49-F238E27FC236}">
                <a16:creationId xmlns:a16="http://schemas.microsoft.com/office/drawing/2014/main" id="{8F3FE101-FDAD-13F5-6D2D-D39FF106E7F9}"/>
              </a:ext>
            </a:extLst>
          </p:cNvPr>
          <p:cNvPicPr>
            <a:picLocks noChangeAspect="1"/>
          </p:cNvPicPr>
          <p:nvPr/>
        </p:nvPicPr>
        <p:blipFill rotWithShape="1">
          <a:blip r:embed="rId2"/>
          <a:srcRect l="17292" t="38248" r="20712" b="33606"/>
          <a:stretch/>
        </p:blipFill>
        <p:spPr>
          <a:xfrm>
            <a:off x="2985213" y="2230781"/>
            <a:ext cx="6221574" cy="1481328"/>
          </a:xfrm>
          <a:prstGeom prst="rect">
            <a:avLst/>
          </a:prstGeom>
        </p:spPr>
      </p:pic>
      <p:sp>
        <p:nvSpPr>
          <p:cNvPr id="2" name="Title 1">
            <a:extLst>
              <a:ext uri="{FF2B5EF4-FFF2-40B4-BE49-F238E27FC236}">
                <a16:creationId xmlns:a16="http://schemas.microsoft.com/office/drawing/2014/main" id="{DC870DB4-0446-EF22-E8E0-3A5B83923AC0}"/>
              </a:ext>
            </a:extLst>
          </p:cNvPr>
          <p:cNvSpPr>
            <a:spLocks noGrp="1"/>
          </p:cNvSpPr>
          <p:nvPr>
            <p:ph type="ctrTitle"/>
          </p:nvPr>
        </p:nvSpPr>
        <p:spPr>
          <a:xfrm>
            <a:off x="1135380" y="3614455"/>
            <a:ext cx="9921240" cy="1481328"/>
          </a:xfrm>
        </p:spPr>
        <p:txBody>
          <a:bodyPr anchor="ctr"/>
          <a:lstStyle/>
          <a:p>
            <a:r>
              <a:rPr lang="en-US" sz="3200" b="0"/>
              <a:t>PRIMERA ENTREGA</a:t>
            </a:r>
          </a:p>
        </p:txBody>
      </p:sp>
    </p:spTree>
    <p:extLst>
      <p:ext uri="{BB962C8B-B14F-4D97-AF65-F5344CB8AC3E}">
        <p14:creationId xmlns:p14="http://schemas.microsoft.com/office/powerpoint/2010/main" val="1723491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4E99A0-D2BF-A759-7EF0-B42A0096BCCC}"/>
              </a:ext>
            </a:extLst>
          </p:cNvPr>
          <p:cNvSpPr>
            <a:spLocks noGrp="1"/>
          </p:cNvSpPr>
          <p:nvPr>
            <p:ph type="sldNum" sz="quarter" idx="11"/>
          </p:nvPr>
        </p:nvSpPr>
        <p:spPr/>
        <p:txBody>
          <a:bodyPr/>
          <a:lstStyle/>
          <a:p>
            <a:fld id="{294A09A9-5501-47C1-A89A-A340965A2BE2}" type="slidenum">
              <a:rPr lang="en-US" smtClean="0"/>
              <a:pPr/>
              <a:t>10</a:t>
            </a:fld>
            <a:endParaRPr lang="en-US"/>
          </a:p>
        </p:txBody>
      </p:sp>
      <p:sp>
        <p:nvSpPr>
          <p:cNvPr id="4" name="Title 3">
            <a:extLst>
              <a:ext uri="{FF2B5EF4-FFF2-40B4-BE49-F238E27FC236}">
                <a16:creationId xmlns:a16="http://schemas.microsoft.com/office/drawing/2014/main" id="{0FCBA0F4-E0AB-BB7D-954E-0F7484D16D6A}"/>
              </a:ext>
            </a:extLst>
          </p:cNvPr>
          <p:cNvSpPr>
            <a:spLocks noGrp="1"/>
          </p:cNvSpPr>
          <p:nvPr>
            <p:ph type="title"/>
          </p:nvPr>
        </p:nvSpPr>
        <p:spPr/>
        <p:txBody>
          <a:bodyPr/>
          <a:lstStyle/>
          <a:p>
            <a:r>
              <a:rPr lang="es-MX"/>
              <a:t>PLAN DE INVESTIGACIÓN</a:t>
            </a:r>
          </a:p>
        </p:txBody>
      </p:sp>
      <p:sp>
        <p:nvSpPr>
          <p:cNvPr id="5" name="Content Placeholder 4">
            <a:extLst>
              <a:ext uri="{FF2B5EF4-FFF2-40B4-BE49-F238E27FC236}">
                <a16:creationId xmlns:a16="http://schemas.microsoft.com/office/drawing/2014/main" id="{08963D32-7D9F-3EC0-E697-36427F584C61}"/>
              </a:ext>
            </a:extLst>
          </p:cNvPr>
          <p:cNvSpPr>
            <a:spLocks noGrp="1"/>
          </p:cNvSpPr>
          <p:nvPr>
            <p:ph idx="1"/>
          </p:nvPr>
        </p:nvSpPr>
        <p:spPr>
          <a:xfrm>
            <a:off x="1536192" y="2212848"/>
            <a:ext cx="9488278" cy="3944910"/>
          </a:xfrm>
        </p:spPr>
        <p:txBody>
          <a:bodyPr vert="horz" lIns="91440" tIns="45720" rIns="91440" bIns="45720" rtlCol="0" anchor="t">
            <a:noAutofit/>
          </a:bodyPr>
          <a:lstStyle/>
          <a:p>
            <a:pPr marL="0" indent="0" algn="just">
              <a:buNone/>
            </a:pPr>
            <a:r>
              <a:rPr lang="es-MX" sz="1800">
                <a:ea typeface="+mn-lt"/>
                <a:cs typeface="+mn-lt"/>
              </a:rPr>
              <a:t>Esta investigación tiene como fin confirmar que existe la necesidad que hemos identificado como problemática a resolver. También se busca conocer las opiniones y perspectivas de los usuarios que cumplen con el perfil que hemos definido para nuestra aplicación. </a:t>
            </a:r>
            <a:endParaRPr lang="es-ES" sz="1800"/>
          </a:p>
          <a:p>
            <a:pPr marL="0" indent="0" algn="just">
              <a:buNone/>
            </a:pPr>
            <a:endParaRPr lang="es-MX" sz="1800">
              <a:ea typeface="+mn-lt"/>
              <a:cs typeface="+mn-lt"/>
            </a:endParaRPr>
          </a:p>
          <a:p>
            <a:pPr marL="0" indent="0" algn="just">
              <a:buNone/>
            </a:pPr>
            <a:r>
              <a:rPr lang="es-MX" sz="1800">
                <a:ea typeface="+mn-lt"/>
                <a:cs typeface="+mn-lt"/>
              </a:rPr>
              <a:t>Esta investigación buscará recopilar de forma cuantitativa la información referente a aquellos usuarios a los que pretendemos ofrecer esta solución. Esto se realizará por medio de la educción con un enfoque metódico de encuestas, entrevistas y persona.</a:t>
            </a:r>
          </a:p>
          <a:p>
            <a:pPr marL="347345" indent="-347345"/>
            <a:endParaRPr lang="es-MX" sz="1200">
              <a:cs typeface="Segoe UI Light"/>
            </a:endParaRPr>
          </a:p>
        </p:txBody>
      </p:sp>
    </p:spTree>
    <p:extLst>
      <p:ext uri="{BB962C8B-B14F-4D97-AF65-F5344CB8AC3E}">
        <p14:creationId xmlns:p14="http://schemas.microsoft.com/office/powerpoint/2010/main" val="3129079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4E99A0-D2BF-A759-7EF0-B42A0096BCCC}"/>
              </a:ext>
            </a:extLst>
          </p:cNvPr>
          <p:cNvSpPr>
            <a:spLocks noGrp="1"/>
          </p:cNvSpPr>
          <p:nvPr>
            <p:ph type="sldNum" sz="quarter" idx="11"/>
          </p:nvPr>
        </p:nvSpPr>
        <p:spPr/>
        <p:txBody>
          <a:bodyPr/>
          <a:lstStyle/>
          <a:p>
            <a:fld id="{294A09A9-5501-47C1-A89A-A340965A2BE2}" type="slidenum">
              <a:rPr lang="en-US" smtClean="0"/>
              <a:pPr/>
              <a:t>11</a:t>
            </a:fld>
            <a:endParaRPr lang="en-US"/>
          </a:p>
        </p:txBody>
      </p:sp>
      <p:sp>
        <p:nvSpPr>
          <p:cNvPr id="5" name="Content Placeholder 4">
            <a:extLst>
              <a:ext uri="{FF2B5EF4-FFF2-40B4-BE49-F238E27FC236}">
                <a16:creationId xmlns:a16="http://schemas.microsoft.com/office/drawing/2014/main" id="{08963D32-7D9F-3EC0-E697-36427F584C61}"/>
              </a:ext>
            </a:extLst>
          </p:cNvPr>
          <p:cNvSpPr>
            <a:spLocks noGrp="1"/>
          </p:cNvSpPr>
          <p:nvPr>
            <p:ph idx="1"/>
          </p:nvPr>
        </p:nvSpPr>
        <p:spPr>
          <a:xfrm>
            <a:off x="1354763" y="489277"/>
            <a:ext cx="9488278" cy="6031338"/>
          </a:xfrm>
        </p:spPr>
        <p:txBody>
          <a:bodyPr vert="horz" lIns="91440" tIns="45720" rIns="91440" bIns="45720" rtlCol="0" anchor="t">
            <a:noAutofit/>
          </a:bodyPr>
          <a:lstStyle/>
          <a:p>
            <a:pPr marL="347345" indent="-347345" algn="just">
              <a:buNone/>
            </a:pPr>
            <a:r>
              <a:rPr lang="es-MX" sz="1800">
                <a:ea typeface="+mn-lt"/>
                <a:cs typeface="+mn-lt"/>
              </a:rPr>
              <a:t>Las áreas de información que serán necesarias para poder identificar de forma certera los requisitos funcionales y no funcionales son las siguiente: </a:t>
            </a:r>
          </a:p>
          <a:p>
            <a:pPr marL="347345" indent="-347345" algn="just">
              <a:buFont typeface="Courier New"/>
              <a:buChar char="o"/>
            </a:pPr>
            <a:r>
              <a:rPr lang="es-MX" sz="1800">
                <a:ea typeface="+mn-lt"/>
                <a:cs typeface="+mn-lt"/>
              </a:rPr>
              <a:t>Nivel de interés de las personas por resolver la problemática que nosotros buscamos resolver con nuestra aplicación.</a:t>
            </a:r>
          </a:p>
          <a:p>
            <a:pPr marL="347345" indent="-347345" algn="just">
              <a:buFont typeface="Courier New"/>
              <a:buChar char="o"/>
            </a:pPr>
            <a:r>
              <a:rPr lang="es-MX" sz="1800">
                <a:ea typeface="+mn-lt"/>
                <a:cs typeface="+mn-lt"/>
              </a:rPr>
              <a:t>Dificultades con las que los usuarios se encuentran al tratar de resolver los problemas de estrés, depresión o soledad.</a:t>
            </a:r>
          </a:p>
          <a:p>
            <a:pPr marL="347345" indent="-347345" algn="just">
              <a:buFont typeface="Courier New"/>
              <a:buChar char="o"/>
            </a:pPr>
            <a:r>
              <a:rPr lang="es-MX" sz="1800">
                <a:ea typeface="+mn-lt"/>
                <a:cs typeface="+mn-lt"/>
              </a:rPr>
              <a:t>Soluciones actuales que los usuarios buscan para resolver sus problemas emocionales.</a:t>
            </a:r>
          </a:p>
          <a:p>
            <a:pPr marL="347345" indent="-347345" algn="just">
              <a:buFont typeface="Courier New"/>
              <a:buChar char="o"/>
            </a:pPr>
            <a:r>
              <a:rPr lang="es-MX" sz="1800">
                <a:ea typeface="+mn-lt"/>
                <a:cs typeface="+mn-lt"/>
              </a:rPr>
              <a:t>Funcionalidades deseadas en nuestra aplicación.</a:t>
            </a:r>
          </a:p>
          <a:p>
            <a:pPr marL="347345" indent="-347345" algn="just">
              <a:buFont typeface="Courier New"/>
              <a:buChar char="o"/>
            </a:pPr>
            <a:r>
              <a:rPr lang="es-MX" sz="1800">
                <a:ea typeface="+mn-lt"/>
                <a:cs typeface="+mn-lt"/>
              </a:rPr>
              <a:t>Preferencias de los usuarios.</a:t>
            </a:r>
          </a:p>
          <a:p>
            <a:pPr marL="347345" indent="-347345" algn="just">
              <a:buFont typeface="Courier New"/>
              <a:buChar char="o"/>
            </a:pPr>
            <a:r>
              <a:rPr lang="es-MX" sz="1800">
                <a:ea typeface="+mn-lt"/>
                <a:cs typeface="+mn-lt"/>
              </a:rPr>
              <a:t>Identificación de los </a:t>
            </a:r>
            <a:r>
              <a:rPr lang="es-MX" sz="1800" err="1">
                <a:ea typeface="+mn-lt"/>
                <a:cs typeface="+mn-lt"/>
              </a:rPr>
              <a:t>stakeholders</a:t>
            </a:r>
            <a:r>
              <a:rPr lang="es-MX" sz="1800">
                <a:ea typeface="+mn-lt"/>
                <a:cs typeface="+mn-lt"/>
              </a:rPr>
              <a:t>.</a:t>
            </a:r>
          </a:p>
          <a:p>
            <a:pPr marL="347345" indent="-347345" algn="just">
              <a:buFont typeface="Courier New"/>
              <a:buChar char="o"/>
            </a:pPr>
            <a:r>
              <a:rPr lang="es-MX" sz="1800">
                <a:ea typeface="+mn-lt"/>
                <a:cs typeface="+mn-lt"/>
              </a:rPr>
              <a:t>Áreas que posiblemente no hemos identificado.</a:t>
            </a:r>
          </a:p>
          <a:p>
            <a:pPr marL="0" indent="0" algn="just">
              <a:buNone/>
            </a:pPr>
            <a:endParaRPr lang="es-MX" sz="1800">
              <a:ea typeface="+mn-lt"/>
              <a:cs typeface="+mn-lt"/>
            </a:endParaRPr>
          </a:p>
          <a:p>
            <a:pPr marL="347345" indent="-347345"/>
            <a:endParaRPr lang="es-MX" sz="1200">
              <a:cs typeface="Segoe UI Light"/>
            </a:endParaRPr>
          </a:p>
        </p:txBody>
      </p:sp>
    </p:spTree>
    <p:extLst>
      <p:ext uri="{BB962C8B-B14F-4D97-AF65-F5344CB8AC3E}">
        <p14:creationId xmlns:p14="http://schemas.microsoft.com/office/powerpoint/2010/main" val="1569765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4E99A0-D2BF-A759-7EF0-B42A0096BCCC}"/>
              </a:ext>
            </a:extLst>
          </p:cNvPr>
          <p:cNvSpPr>
            <a:spLocks noGrp="1"/>
          </p:cNvSpPr>
          <p:nvPr>
            <p:ph type="sldNum" sz="quarter" idx="11"/>
          </p:nvPr>
        </p:nvSpPr>
        <p:spPr/>
        <p:txBody>
          <a:bodyPr/>
          <a:lstStyle/>
          <a:p>
            <a:fld id="{294A09A9-5501-47C1-A89A-A340965A2BE2}" type="slidenum">
              <a:rPr lang="en-US" smtClean="0"/>
              <a:pPr/>
              <a:t>12</a:t>
            </a:fld>
            <a:endParaRPr lang="en-US"/>
          </a:p>
        </p:txBody>
      </p:sp>
      <p:sp>
        <p:nvSpPr>
          <p:cNvPr id="4" name="Title 3">
            <a:extLst>
              <a:ext uri="{FF2B5EF4-FFF2-40B4-BE49-F238E27FC236}">
                <a16:creationId xmlns:a16="http://schemas.microsoft.com/office/drawing/2014/main" id="{0FCBA0F4-E0AB-BB7D-954E-0F7484D16D6A}"/>
              </a:ext>
            </a:extLst>
          </p:cNvPr>
          <p:cNvSpPr>
            <a:spLocks noGrp="1"/>
          </p:cNvSpPr>
          <p:nvPr>
            <p:ph type="title"/>
          </p:nvPr>
        </p:nvSpPr>
        <p:spPr>
          <a:xfrm>
            <a:off x="1536192" y="677890"/>
            <a:ext cx="8878824" cy="1069848"/>
          </a:xfrm>
        </p:spPr>
        <p:txBody>
          <a:bodyPr/>
          <a:lstStyle/>
          <a:p>
            <a:r>
              <a:rPr lang="es-MX">
                <a:ea typeface="+mj-lt"/>
                <a:cs typeface="+mj-lt"/>
              </a:rPr>
              <a:t>Técnicas de educción seleccionadas:</a:t>
            </a:r>
            <a:endParaRPr lang="es-MX" b="0">
              <a:ea typeface="+mj-lt"/>
              <a:cs typeface="+mj-lt"/>
            </a:endParaRPr>
          </a:p>
        </p:txBody>
      </p:sp>
      <p:sp>
        <p:nvSpPr>
          <p:cNvPr id="5" name="Content Placeholder 4">
            <a:extLst>
              <a:ext uri="{FF2B5EF4-FFF2-40B4-BE49-F238E27FC236}">
                <a16:creationId xmlns:a16="http://schemas.microsoft.com/office/drawing/2014/main" id="{08963D32-7D9F-3EC0-E697-36427F584C61}"/>
              </a:ext>
            </a:extLst>
          </p:cNvPr>
          <p:cNvSpPr>
            <a:spLocks noGrp="1"/>
          </p:cNvSpPr>
          <p:nvPr>
            <p:ph idx="1"/>
          </p:nvPr>
        </p:nvSpPr>
        <p:spPr>
          <a:xfrm>
            <a:off x="1127978" y="1750205"/>
            <a:ext cx="9488278" cy="5060695"/>
          </a:xfrm>
        </p:spPr>
        <p:txBody>
          <a:bodyPr vert="horz" lIns="91440" tIns="45720" rIns="91440" bIns="45720" rtlCol="0" anchor="t">
            <a:noAutofit/>
          </a:bodyPr>
          <a:lstStyle/>
          <a:p>
            <a:pPr marL="347345" indent="-347345" algn="just">
              <a:buNone/>
            </a:pPr>
            <a:r>
              <a:rPr lang="es-MX" sz="1600" b="1">
                <a:ea typeface="+mn-lt"/>
                <a:cs typeface="+mn-lt"/>
              </a:rPr>
              <a:t>Encuestas</a:t>
            </a:r>
            <a:endParaRPr lang="es-MX" sz="1600">
              <a:ea typeface="+mn-lt"/>
              <a:cs typeface="+mn-lt"/>
            </a:endParaRPr>
          </a:p>
          <a:p>
            <a:pPr marL="347345" indent="-347345" algn="just">
              <a:buNone/>
            </a:pPr>
            <a:r>
              <a:rPr lang="es-MX" sz="1600">
                <a:ea typeface="+mn-lt"/>
                <a:cs typeface="+mn-lt"/>
              </a:rPr>
              <a:t>     Las encuestas estarán formadas por preguntas que buscarán recopilar información con un enfoque subjetivo, esto nos servirá de guía en la inspección analítica de los datos.</a:t>
            </a:r>
            <a:endParaRPr lang="es-MX" sz="1600"/>
          </a:p>
          <a:p>
            <a:pPr marL="347345" indent="-347345" algn="just">
              <a:buNone/>
            </a:pPr>
            <a:r>
              <a:rPr lang="es-MX" sz="1600" b="1">
                <a:ea typeface="+mn-lt"/>
                <a:cs typeface="+mn-lt"/>
              </a:rPr>
              <a:t>Entrevistas</a:t>
            </a:r>
            <a:endParaRPr lang="es-MX" sz="1600">
              <a:ea typeface="+mn-lt"/>
              <a:cs typeface="+mn-lt"/>
            </a:endParaRPr>
          </a:p>
          <a:p>
            <a:pPr marL="347345" indent="-347345" algn="just">
              <a:buNone/>
            </a:pPr>
            <a:r>
              <a:rPr lang="es-MX" sz="1600">
                <a:ea typeface="+mn-lt"/>
                <a:cs typeface="+mn-lt"/>
              </a:rPr>
              <a:t>   Las entrevistas serán la técnica de investigación cualitativa que nos proporcionará la información complementaria para terminar de definir los requisitos tanto funcionales y no funcionales que se han recabado a lo largo del proceso de análisis.</a:t>
            </a:r>
          </a:p>
          <a:p>
            <a:pPr marL="347345" indent="-347345" algn="just">
              <a:buNone/>
            </a:pPr>
            <a:r>
              <a:rPr lang="es-MX" sz="1600" b="1">
                <a:ea typeface="+mn-lt"/>
                <a:cs typeface="+mn-lt"/>
              </a:rPr>
              <a:t>Persona</a:t>
            </a:r>
            <a:endParaRPr lang="es-MX" sz="1600">
              <a:ea typeface="+mn-lt"/>
              <a:cs typeface="+mn-lt"/>
            </a:endParaRPr>
          </a:p>
          <a:p>
            <a:pPr marL="347345" indent="-347345" algn="just">
              <a:buNone/>
            </a:pPr>
            <a:r>
              <a:rPr lang="es-MX" sz="1600">
                <a:ea typeface="+mn-lt"/>
                <a:cs typeface="+mn-lt"/>
              </a:rPr>
              <a:t>     El método persona nos sirve para entender mejor las necesidades de los usuarios potenciales.  El enfoque que genera esta técnica nos sirve para saber si lo que estamos haciendo impactará de la manera correcta en los usuarios que cumplen con nuestro perfil definido.</a:t>
            </a:r>
          </a:p>
          <a:p>
            <a:pPr marL="347345" indent="-347345" algn="just">
              <a:buNone/>
            </a:pPr>
            <a:endParaRPr lang="es-MX" sz="1600">
              <a:ea typeface="+mn-lt"/>
              <a:cs typeface="+mn-lt"/>
            </a:endParaRPr>
          </a:p>
          <a:p>
            <a:pPr marL="0" indent="0" algn="just">
              <a:buNone/>
            </a:pPr>
            <a:endParaRPr lang="es-MX" sz="1800" b="1">
              <a:cs typeface="Segoe UI Light"/>
            </a:endParaRPr>
          </a:p>
          <a:p>
            <a:pPr marL="0" indent="0" algn="just">
              <a:buNone/>
            </a:pPr>
            <a:endParaRPr lang="es-MX" sz="1800" b="1">
              <a:cs typeface="Segoe UI Light"/>
            </a:endParaRPr>
          </a:p>
          <a:p>
            <a:pPr marL="347345" indent="-347345" algn="just">
              <a:buNone/>
            </a:pPr>
            <a:endParaRPr lang="es-MX" sz="1800">
              <a:cs typeface="Segoe UI Light"/>
            </a:endParaRPr>
          </a:p>
          <a:p>
            <a:pPr marL="0" indent="0" algn="just">
              <a:buNone/>
            </a:pPr>
            <a:endParaRPr lang="es-MX" sz="1800">
              <a:cs typeface="Segoe UI Light"/>
            </a:endParaRPr>
          </a:p>
          <a:p>
            <a:pPr marL="0" indent="0" algn="just">
              <a:buNone/>
            </a:pPr>
            <a:endParaRPr lang="es-MX" sz="1800">
              <a:cs typeface="Segoe UI Light"/>
            </a:endParaRPr>
          </a:p>
          <a:p>
            <a:pPr marL="347345" indent="-347345"/>
            <a:endParaRPr lang="es-MX" sz="1200">
              <a:cs typeface="Segoe UI Light"/>
            </a:endParaRPr>
          </a:p>
        </p:txBody>
      </p:sp>
    </p:spTree>
    <p:extLst>
      <p:ext uri="{BB962C8B-B14F-4D97-AF65-F5344CB8AC3E}">
        <p14:creationId xmlns:p14="http://schemas.microsoft.com/office/powerpoint/2010/main" val="4221084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4E99A0-D2BF-A759-7EF0-B42A0096BCCC}"/>
              </a:ext>
            </a:extLst>
          </p:cNvPr>
          <p:cNvSpPr>
            <a:spLocks noGrp="1"/>
          </p:cNvSpPr>
          <p:nvPr>
            <p:ph type="sldNum" sz="quarter" idx="11"/>
          </p:nvPr>
        </p:nvSpPr>
        <p:spPr/>
        <p:txBody>
          <a:bodyPr/>
          <a:lstStyle/>
          <a:p>
            <a:fld id="{294A09A9-5501-47C1-A89A-A340965A2BE2}" type="slidenum">
              <a:rPr lang="en-US" smtClean="0"/>
              <a:pPr/>
              <a:t>13</a:t>
            </a:fld>
            <a:endParaRPr lang="en-US"/>
          </a:p>
        </p:txBody>
      </p:sp>
      <p:sp>
        <p:nvSpPr>
          <p:cNvPr id="4" name="Title 3">
            <a:extLst>
              <a:ext uri="{FF2B5EF4-FFF2-40B4-BE49-F238E27FC236}">
                <a16:creationId xmlns:a16="http://schemas.microsoft.com/office/drawing/2014/main" id="{0FCBA0F4-E0AB-BB7D-954E-0F7484D16D6A}"/>
              </a:ext>
            </a:extLst>
          </p:cNvPr>
          <p:cNvSpPr>
            <a:spLocks noGrp="1"/>
          </p:cNvSpPr>
          <p:nvPr>
            <p:ph type="title"/>
          </p:nvPr>
        </p:nvSpPr>
        <p:spPr>
          <a:xfrm>
            <a:off x="1536192" y="677890"/>
            <a:ext cx="8878824" cy="1069848"/>
          </a:xfrm>
        </p:spPr>
        <p:txBody>
          <a:bodyPr/>
          <a:lstStyle/>
          <a:p>
            <a:r>
              <a:rPr lang="es-MX">
                <a:ea typeface="+mj-lt"/>
                <a:cs typeface="+mj-lt"/>
              </a:rPr>
              <a:t>Técnicas de educción seleccionadas:</a:t>
            </a:r>
            <a:endParaRPr lang="es-MX" b="0">
              <a:ea typeface="+mj-lt"/>
              <a:cs typeface="+mj-lt"/>
            </a:endParaRPr>
          </a:p>
        </p:txBody>
      </p:sp>
      <p:sp>
        <p:nvSpPr>
          <p:cNvPr id="5" name="Content Placeholder 4">
            <a:extLst>
              <a:ext uri="{FF2B5EF4-FFF2-40B4-BE49-F238E27FC236}">
                <a16:creationId xmlns:a16="http://schemas.microsoft.com/office/drawing/2014/main" id="{08963D32-7D9F-3EC0-E697-36427F584C61}"/>
              </a:ext>
            </a:extLst>
          </p:cNvPr>
          <p:cNvSpPr>
            <a:spLocks noGrp="1"/>
          </p:cNvSpPr>
          <p:nvPr>
            <p:ph idx="1"/>
          </p:nvPr>
        </p:nvSpPr>
        <p:spPr>
          <a:xfrm>
            <a:off x="1127978" y="1750205"/>
            <a:ext cx="9488278" cy="5060695"/>
          </a:xfrm>
        </p:spPr>
        <p:txBody>
          <a:bodyPr vert="horz" lIns="91440" tIns="45720" rIns="91440" bIns="45720" rtlCol="0" anchor="t">
            <a:noAutofit/>
          </a:bodyPr>
          <a:lstStyle/>
          <a:p>
            <a:pPr marL="347345" indent="-347345" algn="just">
              <a:buNone/>
            </a:pPr>
            <a:r>
              <a:rPr lang="es-MX" sz="1600" b="1">
                <a:ea typeface="+mn-lt"/>
                <a:cs typeface="+mn-lt"/>
              </a:rPr>
              <a:t>Encuestas</a:t>
            </a:r>
            <a:endParaRPr lang="es-MX" sz="1600">
              <a:ea typeface="+mn-lt"/>
              <a:cs typeface="+mn-lt"/>
            </a:endParaRPr>
          </a:p>
          <a:p>
            <a:pPr marL="347345" indent="-347345" algn="just">
              <a:buNone/>
            </a:pPr>
            <a:r>
              <a:rPr lang="es-MX" sz="1600">
                <a:ea typeface="+mn-lt"/>
                <a:cs typeface="+mn-lt"/>
              </a:rPr>
              <a:t>     Las encuestas estarán formadas por preguntas que buscarán recopilar información con un enfoque subjetivo, esto nos servirá de guía en la inspección analítica de los datos.</a:t>
            </a:r>
            <a:endParaRPr lang="es-MX" sz="1600"/>
          </a:p>
          <a:p>
            <a:pPr marL="347345" indent="-347345" algn="just">
              <a:buNone/>
            </a:pPr>
            <a:r>
              <a:rPr lang="es-MX" sz="1600" b="1">
                <a:ea typeface="+mn-lt"/>
                <a:cs typeface="+mn-lt"/>
              </a:rPr>
              <a:t>Entrevistas</a:t>
            </a:r>
            <a:endParaRPr lang="es-MX" sz="1600">
              <a:ea typeface="+mn-lt"/>
              <a:cs typeface="+mn-lt"/>
            </a:endParaRPr>
          </a:p>
          <a:p>
            <a:pPr marL="347345" indent="-347345" algn="just">
              <a:buNone/>
            </a:pPr>
            <a:r>
              <a:rPr lang="es-MX" sz="1600">
                <a:ea typeface="+mn-lt"/>
                <a:cs typeface="+mn-lt"/>
              </a:rPr>
              <a:t>   Las entrevistas serán la técnica de investigación cualitativa que nos proporcionará la información complementaria para terminar de definir los requisitos tanto funcionales y no funcionales que se han recabado a lo largo del proceso de análisis.</a:t>
            </a:r>
          </a:p>
          <a:p>
            <a:pPr marL="347345" indent="-347345" algn="just">
              <a:buNone/>
            </a:pPr>
            <a:r>
              <a:rPr lang="es-MX" sz="1600" b="1">
                <a:ea typeface="+mn-lt"/>
                <a:cs typeface="+mn-lt"/>
              </a:rPr>
              <a:t>Persona</a:t>
            </a:r>
            <a:endParaRPr lang="es-MX" sz="1600">
              <a:ea typeface="+mn-lt"/>
              <a:cs typeface="+mn-lt"/>
            </a:endParaRPr>
          </a:p>
          <a:p>
            <a:pPr marL="347345" indent="-347345" algn="just">
              <a:buNone/>
            </a:pPr>
            <a:r>
              <a:rPr lang="es-MX" sz="1600">
                <a:ea typeface="+mn-lt"/>
                <a:cs typeface="+mn-lt"/>
              </a:rPr>
              <a:t>     El método persona nos sirve para entender mejor las necesidades de los usuarios potenciales.  El enfoque que genera esta técnica nos sirve para saber si lo que estamos haciendo impactará de la manera correcta en los usuarios que cumplen con nuestro perfil definido.</a:t>
            </a:r>
          </a:p>
          <a:p>
            <a:pPr marL="347345" indent="-347345" algn="just">
              <a:buNone/>
            </a:pPr>
            <a:endParaRPr lang="es-MX" sz="1600">
              <a:ea typeface="+mn-lt"/>
              <a:cs typeface="+mn-lt"/>
            </a:endParaRPr>
          </a:p>
          <a:p>
            <a:pPr marL="0" indent="0" algn="just">
              <a:buNone/>
            </a:pPr>
            <a:endParaRPr lang="es-MX" sz="1800" b="1">
              <a:cs typeface="Segoe UI Light"/>
            </a:endParaRPr>
          </a:p>
          <a:p>
            <a:pPr marL="0" indent="0" algn="just">
              <a:buNone/>
            </a:pPr>
            <a:endParaRPr lang="es-MX" sz="1800" b="1">
              <a:cs typeface="Segoe UI Light"/>
            </a:endParaRPr>
          </a:p>
          <a:p>
            <a:pPr marL="347345" indent="-347345" algn="just">
              <a:buNone/>
            </a:pPr>
            <a:endParaRPr lang="es-MX" sz="1800">
              <a:cs typeface="Segoe UI Light"/>
            </a:endParaRPr>
          </a:p>
          <a:p>
            <a:pPr marL="0" indent="0" algn="just">
              <a:buNone/>
            </a:pPr>
            <a:endParaRPr lang="es-MX" sz="1800">
              <a:cs typeface="Segoe UI Light"/>
            </a:endParaRPr>
          </a:p>
          <a:p>
            <a:pPr marL="0" indent="0" algn="just">
              <a:buNone/>
            </a:pPr>
            <a:endParaRPr lang="es-MX" sz="1800">
              <a:cs typeface="Segoe UI Light"/>
            </a:endParaRPr>
          </a:p>
          <a:p>
            <a:pPr marL="347345" indent="-347345"/>
            <a:endParaRPr lang="es-MX" sz="1200">
              <a:cs typeface="Segoe UI Light"/>
            </a:endParaRPr>
          </a:p>
        </p:txBody>
      </p:sp>
    </p:spTree>
    <p:extLst>
      <p:ext uri="{BB962C8B-B14F-4D97-AF65-F5344CB8AC3E}">
        <p14:creationId xmlns:p14="http://schemas.microsoft.com/office/powerpoint/2010/main" val="1168151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4E99A0-D2BF-A759-7EF0-B42A0096BCCC}"/>
              </a:ext>
            </a:extLst>
          </p:cNvPr>
          <p:cNvSpPr>
            <a:spLocks noGrp="1"/>
          </p:cNvSpPr>
          <p:nvPr>
            <p:ph type="sldNum" sz="quarter" idx="11"/>
          </p:nvPr>
        </p:nvSpPr>
        <p:spPr/>
        <p:txBody>
          <a:bodyPr/>
          <a:lstStyle/>
          <a:p>
            <a:fld id="{294A09A9-5501-47C1-A89A-A340965A2BE2}" type="slidenum">
              <a:rPr lang="en-US" smtClean="0"/>
              <a:pPr/>
              <a:t>14</a:t>
            </a:fld>
            <a:endParaRPr lang="en-US"/>
          </a:p>
        </p:txBody>
      </p:sp>
      <p:sp>
        <p:nvSpPr>
          <p:cNvPr id="4" name="Title 3">
            <a:extLst>
              <a:ext uri="{FF2B5EF4-FFF2-40B4-BE49-F238E27FC236}">
                <a16:creationId xmlns:a16="http://schemas.microsoft.com/office/drawing/2014/main" id="{0FCBA0F4-E0AB-BB7D-954E-0F7484D16D6A}"/>
              </a:ext>
            </a:extLst>
          </p:cNvPr>
          <p:cNvSpPr>
            <a:spLocks noGrp="1"/>
          </p:cNvSpPr>
          <p:nvPr>
            <p:ph type="title"/>
          </p:nvPr>
        </p:nvSpPr>
        <p:spPr>
          <a:xfrm>
            <a:off x="1554335" y="369461"/>
            <a:ext cx="8878824" cy="1069848"/>
          </a:xfrm>
        </p:spPr>
        <p:txBody>
          <a:bodyPr/>
          <a:lstStyle/>
          <a:p>
            <a:r>
              <a:rPr lang="es-MX">
                <a:ea typeface="+mj-lt"/>
                <a:cs typeface="+mj-lt"/>
              </a:rPr>
              <a:t>Tipo de análisis</a:t>
            </a:r>
          </a:p>
        </p:txBody>
      </p:sp>
      <p:sp>
        <p:nvSpPr>
          <p:cNvPr id="5" name="Content Placeholder 4">
            <a:extLst>
              <a:ext uri="{FF2B5EF4-FFF2-40B4-BE49-F238E27FC236}">
                <a16:creationId xmlns:a16="http://schemas.microsoft.com/office/drawing/2014/main" id="{08963D32-7D9F-3EC0-E697-36427F584C61}"/>
              </a:ext>
            </a:extLst>
          </p:cNvPr>
          <p:cNvSpPr>
            <a:spLocks noGrp="1"/>
          </p:cNvSpPr>
          <p:nvPr>
            <p:ph idx="1"/>
          </p:nvPr>
        </p:nvSpPr>
        <p:spPr>
          <a:xfrm>
            <a:off x="1118907" y="1713919"/>
            <a:ext cx="9488278" cy="5060695"/>
          </a:xfrm>
        </p:spPr>
        <p:txBody>
          <a:bodyPr vert="horz" lIns="91440" tIns="45720" rIns="91440" bIns="45720" rtlCol="0" anchor="t">
            <a:noAutofit/>
          </a:bodyPr>
          <a:lstStyle/>
          <a:p>
            <a:pPr marL="347345" indent="-347345" algn="just">
              <a:buNone/>
            </a:pPr>
            <a:r>
              <a:rPr lang="es-MX" sz="1600" b="1">
                <a:ea typeface="+mn-lt"/>
                <a:cs typeface="+mn-lt"/>
              </a:rPr>
              <a:t>Análisis estadístico</a:t>
            </a:r>
            <a:endParaRPr lang="es-MX" sz="1600">
              <a:ea typeface="+mn-lt"/>
              <a:cs typeface="+mn-lt"/>
            </a:endParaRPr>
          </a:p>
          <a:p>
            <a:pPr marL="347345" indent="-347345">
              <a:buNone/>
            </a:pPr>
            <a:r>
              <a:rPr lang="es-MX" sz="1600">
                <a:ea typeface="+mn-lt"/>
                <a:cs typeface="+mn-lt"/>
              </a:rPr>
              <a:t>        Interpretaremos los resultados del método de educción de encuestas de forma rápida y precisa debido a que las preguntas serán cerradas y solo habrá una pequeña sección de preguntas abiertas, para lograr este análisis aprovecharemos el uso de los estadísticos generados por la propia herramienta donde elaboraremos las encuestas, esta será </a:t>
            </a:r>
            <a:r>
              <a:rPr lang="es-MX" sz="1600" i="1">
                <a:ea typeface="+mn-lt"/>
                <a:cs typeface="+mn-lt"/>
              </a:rPr>
              <a:t>Google </a:t>
            </a:r>
            <a:r>
              <a:rPr lang="es-MX" sz="1600" i="1" err="1">
                <a:ea typeface="+mn-lt"/>
                <a:cs typeface="+mn-lt"/>
              </a:rPr>
              <a:t>Forms</a:t>
            </a:r>
            <a:r>
              <a:rPr lang="es-MX" sz="1600">
                <a:ea typeface="+mn-lt"/>
                <a:cs typeface="+mn-lt"/>
              </a:rPr>
              <a:t>.</a:t>
            </a:r>
          </a:p>
          <a:p>
            <a:pPr marL="347345" indent="-347345" algn="just">
              <a:buNone/>
            </a:pPr>
            <a:r>
              <a:rPr lang="es-MX" sz="1600" b="1">
                <a:ea typeface="+mn-lt"/>
                <a:cs typeface="+mn-lt"/>
              </a:rPr>
              <a:t>Análisis cualitativo</a:t>
            </a:r>
            <a:endParaRPr lang="es-MX" sz="1600">
              <a:ea typeface="+mn-lt"/>
              <a:cs typeface="+mn-lt"/>
            </a:endParaRPr>
          </a:p>
          <a:p>
            <a:pPr marL="347345" indent="-347345" algn="just">
              <a:buNone/>
            </a:pPr>
            <a:r>
              <a:rPr lang="es-MX" sz="1600">
                <a:ea typeface="+mn-lt"/>
                <a:cs typeface="+mn-lt"/>
              </a:rPr>
              <a:t>       Para el análisis de las entrevistas se hará uso de las grabaciones o transcripciones. Durante la entrevista se marcarán los puntos más importantes y que se consideren de mayor relevancia de forma única para cada entrevista, ya que las entrevistas buscarán ser versátiles en la forma en la que podría fluir la información dependiendo de cada usuario entrevistado, esto nos podrá indicar potenciales requisitos.</a:t>
            </a:r>
          </a:p>
          <a:p>
            <a:pPr marL="347345" indent="-347345" algn="just">
              <a:buNone/>
            </a:pPr>
            <a:endParaRPr lang="es-MX" sz="1600">
              <a:ea typeface="+mn-lt"/>
              <a:cs typeface="+mn-lt"/>
            </a:endParaRPr>
          </a:p>
          <a:p>
            <a:pPr marL="0" indent="0" algn="just">
              <a:buNone/>
            </a:pPr>
            <a:endParaRPr lang="es-MX" sz="1800" b="1">
              <a:cs typeface="Segoe UI Light"/>
            </a:endParaRPr>
          </a:p>
          <a:p>
            <a:pPr marL="0" indent="0" algn="just">
              <a:buNone/>
            </a:pPr>
            <a:endParaRPr lang="es-MX" sz="1800" b="1">
              <a:cs typeface="Segoe UI Light"/>
            </a:endParaRPr>
          </a:p>
          <a:p>
            <a:pPr marL="347345" indent="-347345" algn="just">
              <a:buNone/>
            </a:pPr>
            <a:endParaRPr lang="es-MX" sz="1800">
              <a:cs typeface="Segoe UI Light"/>
            </a:endParaRPr>
          </a:p>
          <a:p>
            <a:pPr marL="0" indent="0" algn="just">
              <a:buNone/>
            </a:pPr>
            <a:endParaRPr lang="es-MX" sz="1800">
              <a:cs typeface="Segoe UI Light"/>
            </a:endParaRPr>
          </a:p>
          <a:p>
            <a:pPr marL="0" indent="0" algn="just">
              <a:buNone/>
            </a:pPr>
            <a:endParaRPr lang="es-MX" sz="1800">
              <a:cs typeface="Segoe UI Light"/>
            </a:endParaRPr>
          </a:p>
          <a:p>
            <a:pPr marL="347345" indent="-347345"/>
            <a:endParaRPr lang="es-MX" sz="1200">
              <a:cs typeface="Segoe UI Light"/>
            </a:endParaRPr>
          </a:p>
        </p:txBody>
      </p:sp>
    </p:spTree>
    <p:extLst>
      <p:ext uri="{BB962C8B-B14F-4D97-AF65-F5344CB8AC3E}">
        <p14:creationId xmlns:p14="http://schemas.microsoft.com/office/powerpoint/2010/main" val="2902006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F73FBB-E948-DBA2-5C20-51EAD367F026}"/>
              </a:ext>
            </a:extLst>
          </p:cNvPr>
          <p:cNvSpPr>
            <a:spLocks noGrp="1"/>
          </p:cNvSpPr>
          <p:nvPr>
            <p:ph type="sldNum" sz="quarter" idx="11"/>
          </p:nvPr>
        </p:nvSpPr>
        <p:spPr/>
        <p:txBody>
          <a:bodyPr/>
          <a:lstStyle/>
          <a:p>
            <a:fld id="{294A09A9-5501-47C1-A89A-A340965A2BE2}" type="slidenum">
              <a:rPr lang="en-US" smtClean="0"/>
              <a:pPr/>
              <a:t>15</a:t>
            </a:fld>
            <a:endParaRPr lang="en-US"/>
          </a:p>
        </p:txBody>
      </p:sp>
      <p:sp>
        <p:nvSpPr>
          <p:cNvPr id="2" name="Title 1">
            <a:extLst>
              <a:ext uri="{FF2B5EF4-FFF2-40B4-BE49-F238E27FC236}">
                <a16:creationId xmlns:a16="http://schemas.microsoft.com/office/drawing/2014/main" id="{71ED9231-5BFB-B357-BFCB-7DAD7CE2B88D}"/>
              </a:ext>
            </a:extLst>
          </p:cNvPr>
          <p:cNvSpPr>
            <a:spLocks noGrp="1"/>
          </p:cNvSpPr>
          <p:nvPr>
            <p:ph type="title"/>
          </p:nvPr>
        </p:nvSpPr>
        <p:spPr>
          <a:xfrm>
            <a:off x="3314192" y="33818"/>
            <a:ext cx="8878824" cy="1069848"/>
          </a:xfrm>
        </p:spPr>
        <p:txBody>
          <a:bodyPr/>
          <a:lstStyle/>
          <a:p>
            <a:r>
              <a:rPr lang="es-MX" sz="3200"/>
              <a:t>PLAN DE ACTIVIDADES</a:t>
            </a:r>
          </a:p>
        </p:txBody>
      </p:sp>
      <p:graphicFrame>
        <p:nvGraphicFramePr>
          <p:cNvPr id="5" name="Tabla 4">
            <a:extLst>
              <a:ext uri="{FF2B5EF4-FFF2-40B4-BE49-F238E27FC236}">
                <a16:creationId xmlns:a16="http://schemas.microsoft.com/office/drawing/2014/main" id="{A11047F8-6F4F-88F4-E9DC-CCC85040B592}"/>
              </a:ext>
            </a:extLst>
          </p:cNvPr>
          <p:cNvGraphicFramePr>
            <a:graphicFrameLocks noGrp="1"/>
          </p:cNvGraphicFramePr>
          <p:nvPr>
            <p:extLst>
              <p:ext uri="{D42A27DB-BD31-4B8C-83A1-F6EECF244321}">
                <p14:modId xmlns:p14="http://schemas.microsoft.com/office/powerpoint/2010/main" val="830125551"/>
              </p:ext>
            </p:extLst>
          </p:nvPr>
        </p:nvGraphicFramePr>
        <p:xfrm>
          <a:off x="3084286" y="1415142"/>
          <a:ext cx="6261613" cy="5151120"/>
        </p:xfrm>
        <a:graphic>
          <a:graphicData uri="http://schemas.openxmlformats.org/drawingml/2006/table">
            <a:tbl>
              <a:tblPr firstRow="1" bandRow="1">
                <a:tableStyleId>{5C22544A-7EE6-4342-B048-85BDC9FD1C3A}</a:tableStyleId>
              </a:tblPr>
              <a:tblGrid>
                <a:gridCol w="1048596">
                  <a:extLst>
                    <a:ext uri="{9D8B030D-6E8A-4147-A177-3AD203B41FA5}">
                      <a16:colId xmlns:a16="http://schemas.microsoft.com/office/drawing/2014/main" val="311068786"/>
                    </a:ext>
                  </a:extLst>
                </a:gridCol>
                <a:gridCol w="778956">
                  <a:extLst>
                    <a:ext uri="{9D8B030D-6E8A-4147-A177-3AD203B41FA5}">
                      <a16:colId xmlns:a16="http://schemas.microsoft.com/office/drawing/2014/main" val="81440273"/>
                    </a:ext>
                  </a:extLst>
                </a:gridCol>
                <a:gridCol w="1018636">
                  <a:extLst>
                    <a:ext uri="{9D8B030D-6E8A-4147-A177-3AD203B41FA5}">
                      <a16:colId xmlns:a16="http://schemas.microsoft.com/office/drawing/2014/main" val="2442555563"/>
                    </a:ext>
                  </a:extLst>
                </a:gridCol>
                <a:gridCol w="1198395">
                  <a:extLst>
                    <a:ext uri="{9D8B030D-6E8A-4147-A177-3AD203B41FA5}">
                      <a16:colId xmlns:a16="http://schemas.microsoft.com/office/drawing/2014/main" val="2744819694"/>
                    </a:ext>
                  </a:extLst>
                </a:gridCol>
                <a:gridCol w="1258315">
                  <a:extLst>
                    <a:ext uri="{9D8B030D-6E8A-4147-A177-3AD203B41FA5}">
                      <a16:colId xmlns:a16="http://schemas.microsoft.com/office/drawing/2014/main" val="458608933"/>
                    </a:ext>
                  </a:extLst>
                </a:gridCol>
                <a:gridCol w="958715">
                  <a:extLst>
                    <a:ext uri="{9D8B030D-6E8A-4147-A177-3AD203B41FA5}">
                      <a16:colId xmlns:a16="http://schemas.microsoft.com/office/drawing/2014/main" val="387470490"/>
                    </a:ext>
                  </a:extLst>
                </a:gridCol>
              </a:tblGrid>
              <a:tr h="405579">
                <a:tc>
                  <a:txBody>
                    <a:bodyPr/>
                    <a:lstStyle/>
                    <a:p>
                      <a:pPr fontAlgn="ctr"/>
                      <a:endParaRPr lang="es-ES">
                        <a:effectLst/>
                      </a:endParaRPr>
                    </a:p>
                    <a:p>
                      <a:pPr algn="ctr" rtl="0" fontAlgn="base"/>
                      <a:r>
                        <a:rPr lang="es-ES" sz="1100">
                          <a:effectLst/>
                        </a:rPr>
                        <a:t>FECHA </a:t>
                      </a:r>
                      <a:endParaRPr lang="es-ES" b="1">
                        <a:solidFill>
                          <a:srgbClr val="FFFFFF"/>
                        </a:solidFill>
                        <a:effectLst/>
                      </a:endParaRPr>
                    </a:p>
                  </a:txBody>
                  <a:tcPr anchor="ctr"/>
                </a:tc>
                <a:tc>
                  <a:txBody>
                    <a:bodyPr/>
                    <a:lstStyle/>
                    <a:p>
                      <a:pPr algn="ctr" fontAlgn="ctr"/>
                      <a:endParaRPr lang="es-ES">
                        <a:effectLst/>
                      </a:endParaRPr>
                    </a:p>
                    <a:p>
                      <a:pPr algn="ctr" rtl="0" fontAlgn="base"/>
                      <a:r>
                        <a:rPr lang="es-ES" sz="1100">
                          <a:effectLst/>
                        </a:rPr>
                        <a:t>HORA </a:t>
                      </a:r>
                      <a:endParaRPr lang="es-ES" b="1">
                        <a:solidFill>
                          <a:srgbClr val="FFFFFF"/>
                        </a:solidFill>
                        <a:effectLst/>
                      </a:endParaRPr>
                    </a:p>
                  </a:txBody>
                  <a:tcPr anchor="ctr"/>
                </a:tc>
                <a:tc>
                  <a:txBody>
                    <a:bodyPr/>
                    <a:lstStyle/>
                    <a:p>
                      <a:pPr algn="ctr" fontAlgn="ctr"/>
                      <a:endParaRPr lang="es-ES">
                        <a:effectLst/>
                      </a:endParaRPr>
                    </a:p>
                    <a:p>
                      <a:pPr algn="ctr" rtl="0" fontAlgn="base"/>
                      <a:r>
                        <a:rPr lang="es-ES" sz="1100">
                          <a:effectLst/>
                        </a:rPr>
                        <a:t>DURACIÓN </a:t>
                      </a:r>
                      <a:endParaRPr lang="es-ES" b="1">
                        <a:solidFill>
                          <a:srgbClr val="FFFFFF"/>
                        </a:solidFill>
                        <a:effectLst/>
                      </a:endParaRPr>
                    </a:p>
                  </a:txBody>
                  <a:tcPr anchor="ctr"/>
                </a:tc>
                <a:tc>
                  <a:txBody>
                    <a:bodyPr/>
                    <a:lstStyle/>
                    <a:p>
                      <a:pPr algn="ctr" fontAlgn="ctr"/>
                      <a:endParaRPr lang="es-ES">
                        <a:effectLst/>
                      </a:endParaRPr>
                    </a:p>
                    <a:p>
                      <a:pPr algn="ctr" rtl="0" fontAlgn="base"/>
                      <a:r>
                        <a:rPr lang="es-ES" sz="1100">
                          <a:effectLst/>
                        </a:rPr>
                        <a:t>ACTIVIDAD </a:t>
                      </a:r>
                      <a:endParaRPr lang="es-ES" b="1">
                        <a:solidFill>
                          <a:srgbClr val="FFFFFF"/>
                        </a:solidFill>
                        <a:effectLst/>
                      </a:endParaRPr>
                    </a:p>
                  </a:txBody>
                  <a:tcPr anchor="ctr"/>
                </a:tc>
                <a:tc>
                  <a:txBody>
                    <a:bodyPr/>
                    <a:lstStyle/>
                    <a:p>
                      <a:pPr algn="ctr" fontAlgn="ctr"/>
                      <a:endParaRPr lang="es-ES">
                        <a:effectLst/>
                      </a:endParaRPr>
                    </a:p>
                    <a:p>
                      <a:pPr algn="ctr" rtl="0" fontAlgn="base"/>
                      <a:r>
                        <a:rPr lang="es-ES" sz="1100">
                          <a:effectLst/>
                        </a:rPr>
                        <a:t>RESPONSABLE </a:t>
                      </a:r>
                      <a:endParaRPr lang="es-ES" b="1">
                        <a:solidFill>
                          <a:srgbClr val="FFFFFF"/>
                        </a:solidFill>
                        <a:effectLst/>
                      </a:endParaRPr>
                    </a:p>
                  </a:txBody>
                  <a:tcPr anchor="ctr"/>
                </a:tc>
                <a:tc>
                  <a:txBody>
                    <a:bodyPr/>
                    <a:lstStyle/>
                    <a:p>
                      <a:pPr algn="ctr" fontAlgn="ctr"/>
                      <a:endParaRPr lang="es-ES">
                        <a:effectLst/>
                      </a:endParaRPr>
                    </a:p>
                    <a:p>
                      <a:pPr algn="ctr" rtl="0" fontAlgn="base"/>
                      <a:r>
                        <a:rPr lang="es-ES" sz="1100">
                          <a:effectLst/>
                        </a:rPr>
                        <a:t>SALIDA </a:t>
                      </a:r>
                      <a:endParaRPr lang="es-ES" b="1">
                        <a:solidFill>
                          <a:srgbClr val="FFFFFF"/>
                        </a:solidFill>
                        <a:effectLst/>
                      </a:endParaRPr>
                    </a:p>
                  </a:txBody>
                  <a:tcPr anchor="ctr"/>
                </a:tc>
                <a:extLst>
                  <a:ext uri="{0D108BD9-81ED-4DB2-BD59-A6C34878D82A}">
                    <a16:rowId xmlns:a16="http://schemas.microsoft.com/office/drawing/2014/main" val="4155140524"/>
                  </a:ext>
                </a:extLst>
              </a:tr>
              <a:tr h="849420">
                <a:tc>
                  <a:txBody>
                    <a:bodyPr/>
                    <a:lstStyle/>
                    <a:p>
                      <a:pPr fontAlgn="ctr"/>
                      <a:endParaRPr lang="es-ES">
                        <a:effectLst/>
                      </a:endParaRPr>
                    </a:p>
                    <a:p>
                      <a:pPr algn="ctr" rtl="0" fontAlgn="base"/>
                      <a:r>
                        <a:rPr lang="es-ES" sz="1100">
                          <a:effectLst/>
                        </a:rPr>
                        <a:t>17 – Abr- 23 </a:t>
                      </a:r>
                      <a:endParaRPr lang="es-ES">
                        <a:effectLst/>
                      </a:endParaRPr>
                    </a:p>
                    <a:p>
                      <a:pPr algn="ctr" rtl="0" fontAlgn="base"/>
                      <a:endParaRPr lang="es-ES" b="1">
                        <a:effectLst/>
                      </a:endParaRPr>
                    </a:p>
                  </a:txBody>
                  <a:tcPr anchor="ctr"/>
                </a:tc>
                <a:tc>
                  <a:txBody>
                    <a:bodyPr/>
                    <a:lstStyle/>
                    <a:p>
                      <a:pPr fontAlgn="ctr"/>
                      <a:endParaRPr lang="es-ES">
                        <a:effectLst/>
                      </a:endParaRPr>
                    </a:p>
                    <a:p>
                      <a:pPr algn="ctr" rtl="0" fontAlgn="base"/>
                      <a:r>
                        <a:rPr lang="es-ES" sz="1100">
                          <a:effectLst/>
                        </a:rPr>
                        <a:t>3:00 pm  </a:t>
                      </a:r>
                      <a:endParaRPr lang="es-ES">
                        <a:effectLst/>
                      </a:endParaRPr>
                    </a:p>
                  </a:txBody>
                  <a:tcPr anchor="ctr"/>
                </a:tc>
                <a:tc>
                  <a:txBody>
                    <a:bodyPr/>
                    <a:lstStyle/>
                    <a:p>
                      <a:pPr fontAlgn="ctr"/>
                      <a:endParaRPr lang="es-ES">
                        <a:effectLst/>
                      </a:endParaRPr>
                    </a:p>
                    <a:p>
                      <a:pPr algn="ctr" rtl="0" fontAlgn="base"/>
                      <a:r>
                        <a:rPr lang="es-ES" sz="1100">
                          <a:effectLst/>
                        </a:rPr>
                        <a:t>2 Horas </a:t>
                      </a:r>
                      <a:endParaRPr lang="es-ES">
                        <a:effectLst/>
                      </a:endParaRPr>
                    </a:p>
                  </a:txBody>
                  <a:tcPr anchor="ctr"/>
                </a:tc>
                <a:tc>
                  <a:txBody>
                    <a:bodyPr/>
                    <a:lstStyle/>
                    <a:p>
                      <a:pPr fontAlgn="ctr"/>
                      <a:endParaRPr lang="es-ES">
                        <a:effectLst/>
                      </a:endParaRPr>
                    </a:p>
                    <a:p>
                      <a:pPr algn="ctr" rtl="0" fontAlgn="base"/>
                      <a:r>
                        <a:rPr lang="es-ES" sz="1100">
                          <a:effectLst/>
                        </a:rPr>
                        <a:t>Realizar preguntas de la encuesta </a:t>
                      </a:r>
                      <a:endParaRPr lang="es-ES">
                        <a:effectLst/>
                      </a:endParaRPr>
                    </a:p>
                  </a:txBody>
                  <a:tcPr anchor="ctr"/>
                </a:tc>
                <a:tc>
                  <a:txBody>
                    <a:bodyPr/>
                    <a:lstStyle/>
                    <a:p>
                      <a:pPr fontAlgn="ctr"/>
                      <a:endParaRPr lang="es-ES">
                        <a:effectLst/>
                      </a:endParaRPr>
                    </a:p>
                    <a:p>
                      <a:pPr algn="ctr" rtl="0" fontAlgn="base"/>
                      <a:r>
                        <a:rPr lang="es-ES" sz="1100">
                          <a:effectLst/>
                        </a:rPr>
                        <a:t>Emiliano Valencia </a:t>
                      </a:r>
                      <a:endParaRPr lang="es-ES">
                        <a:effectLst/>
                      </a:endParaRPr>
                    </a:p>
                  </a:txBody>
                  <a:tcPr anchor="ctr"/>
                </a:tc>
                <a:tc>
                  <a:txBody>
                    <a:bodyPr/>
                    <a:lstStyle/>
                    <a:p>
                      <a:pPr fontAlgn="ctr"/>
                      <a:endParaRPr lang="es-ES">
                        <a:effectLst/>
                      </a:endParaRPr>
                    </a:p>
                    <a:p>
                      <a:pPr algn="ctr" rtl="0" fontAlgn="base"/>
                      <a:r>
                        <a:rPr lang="es-ES" sz="1000">
                          <a:effectLst/>
                        </a:rPr>
                        <a:t>Preguntas que se formularán en la encuesta </a:t>
                      </a:r>
                      <a:endParaRPr lang="es-ES">
                        <a:effectLst/>
                      </a:endParaRPr>
                    </a:p>
                  </a:txBody>
                  <a:tcPr anchor="ctr"/>
                </a:tc>
                <a:extLst>
                  <a:ext uri="{0D108BD9-81ED-4DB2-BD59-A6C34878D82A}">
                    <a16:rowId xmlns:a16="http://schemas.microsoft.com/office/drawing/2014/main" val="1359544308"/>
                  </a:ext>
                </a:extLst>
              </a:tr>
              <a:tr h="795853">
                <a:tc>
                  <a:txBody>
                    <a:bodyPr/>
                    <a:lstStyle/>
                    <a:p>
                      <a:pPr fontAlgn="ctr"/>
                      <a:endParaRPr lang="es-ES">
                        <a:effectLst/>
                      </a:endParaRPr>
                    </a:p>
                    <a:p>
                      <a:pPr algn="ctr" rtl="0" fontAlgn="base"/>
                      <a:r>
                        <a:rPr lang="es-ES" sz="1100">
                          <a:effectLst/>
                        </a:rPr>
                        <a:t>17 – Abr- 23 </a:t>
                      </a:r>
                      <a:endParaRPr lang="es-ES">
                        <a:effectLst/>
                      </a:endParaRPr>
                    </a:p>
                    <a:p>
                      <a:pPr algn="ctr" rtl="0" fontAlgn="base"/>
                      <a:endParaRPr lang="es-ES" b="1">
                        <a:effectLst/>
                      </a:endParaRPr>
                    </a:p>
                  </a:txBody>
                  <a:tcPr anchor="ctr"/>
                </a:tc>
                <a:tc>
                  <a:txBody>
                    <a:bodyPr/>
                    <a:lstStyle/>
                    <a:p>
                      <a:pPr fontAlgn="ctr"/>
                      <a:endParaRPr lang="es-ES">
                        <a:effectLst/>
                      </a:endParaRPr>
                    </a:p>
                    <a:p>
                      <a:pPr algn="ctr" rtl="0" fontAlgn="base"/>
                      <a:r>
                        <a:rPr lang="es-ES" sz="1100">
                          <a:effectLst/>
                        </a:rPr>
                        <a:t>8:00 pm </a:t>
                      </a:r>
                      <a:endParaRPr lang="es-ES">
                        <a:effectLst/>
                      </a:endParaRPr>
                    </a:p>
                  </a:txBody>
                  <a:tcPr anchor="ctr"/>
                </a:tc>
                <a:tc>
                  <a:txBody>
                    <a:bodyPr/>
                    <a:lstStyle/>
                    <a:p>
                      <a:pPr fontAlgn="ctr"/>
                      <a:endParaRPr lang="es-ES">
                        <a:effectLst/>
                      </a:endParaRPr>
                    </a:p>
                    <a:p>
                      <a:pPr algn="ctr" rtl="0" fontAlgn="base"/>
                      <a:r>
                        <a:rPr lang="es-ES" sz="1100">
                          <a:effectLst/>
                        </a:rPr>
                        <a:t>1 Hora </a:t>
                      </a:r>
                      <a:endParaRPr lang="es-ES">
                        <a:effectLst/>
                      </a:endParaRPr>
                    </a:p>
                  </a:txBody>
                  <a:tcPr anchor="ctr"/>
                </a:tc>
                <a:tc>
                  <a:txBody>
                    <a:bodyPr/>
                    <a:lstStyle/>
                    <a:p>
                      <a:pPr fontAlgn="ctr"/>
                      <a:endParaRPr lang="es-ES">
                        <a:effectLst/>
                      </a:endParaRPr>
                    </a:p>
                    <a:p>
                      <a:pPr algn="ctr" rtl="0" fontAlgn="base"/>
                      <a:r>
                        <a:rPr lang="es-ES" sz="1100">
                          <a:effectLst/>
                        </a:rPr>
                        <a:t>Crear la encuesta en </a:t>
                      </a:r>
                      <a:r>
                        <a:rPr lang="es-ES" sz="1100" err="1">
                          <a:effectLst/>
                        </a:rPr>
                        <a:t>Forms</a:t>
                      </a:r>
                      <a:r>
                        <a:rPr lang="es-ES" sz="1100">
                          <a:effectLst/>
                        </a:rPr>
                        <a:t> y realizar pruebas piloto. </a:t>
                      </a:r>
                      <a:endParaRPr lang="es-ES">
                        <a:effectLst/>
                      </a:endParaRPr>
                    </a:p>
                  </a:txBody>
                  <a:tcPr anchor="ctr"/>
                </a:tc>
                <a:tc>
                  <a:txBody>
                    <a:bodyPr/>
                    <a:lstStyle/>
                    <a:p>
                      <a:pPr fontAlgn="ctr"/>
                      <a:endParaRPr lang="es-ES">
                        <a:effectLst/>
                      </a:endParaRPr>
                    </a:p>
                    <a:p>
                      <a:pPr algn="ctr" rtl="0" fontAlgn="base"/>
                      <a:r>
                        <a:rPr lang="es-ES" sz="1100">
                          <a:effectLst/>
                        </a:rPr>
                        <a:t>Emanuel </a:t>
                      </a:r>
                      <a:r>
                        <a:rPr lang="es-ES" sz="1100" err="1">
                          <a:effectLst/>
                        </a:rPr>
                        <a:t>Bagundo</a:t>
                      </a:r>
                      <a:r>
                        <a:rPr lang="es-ES" sz="1100">
                          <a:effectLst/>
                        </a:rPr>
                        <a:t> </a:t>
                      </a:r>
                      <a:endParaRPr lang="es-ES">
                        <a:effectLst/>
                      </a:endParaRPr>
                    </a:p>
                  </a:txBody>
                  <a:tcPr anchor="ctr"/>
                </a:tc>
                <a:tc>
                  <a:txBody>
                    <a:bodyPr/>
                    <a:lstStyle/>
                    <a:p>
                      <a:pPr fontAlgn="ctr"/>
                      <a:endParaRPr lang="es-ES">
                        <a:effectLst/>
                      </a:endParaRPr>
                    </a:p>
                    <a:p>
                      <a:pPr algn="ctr" rtl="0" fontAlgn="base"/>
                      <a:r>
                        <a:rPr lang="es-ES" sz="1000">
                          <a:effectLst/>
                        </a:rPr>
                        <a:t>Una tentativa encuesta. </a:t>
                      </a:r>
                      <a:endParaRPr lang="es-ES">
                        <a:effectLst/>
                      </a:endParaRPr>
                    </a:p>
                  </a:txBody>
                  <a:tcPr anchor="ctr"/>
                </a:tc>
                <a:extLst>
                  <a:ext uri="{0D108BD9-81ED-4DB2-BD59-A6C34878D82A}">
                    <a16:rowId xmlns:a16="http://schemas.microsoft.com/office/drawing/2014/main" val="241077746"/>
                  </a:ext>
                </a:extLst>
              </a:tr>
              <a:tr h="795853">
                <a:tc>
                  <a:txBody>
                    <a:bodyPr/>
                    <a:lstStyle/>
                    <a:p>
                      <a:pPr fontAlgn="ctr"/>
                      <a:endParaRPr lang="es-ES">
                        <a:effectLst/>
                      </a:endParaRPr>
                    </a:p>
                    <a:p>
                      <a:pPr algn="ctr" rtl="0" fontAlgn="base"/>
                      <a:r>
                        <a:rPr lang="es-ES" sz="1100">
                          <a:effectLst/>
                        </a:rPr>
                        <a:t>18 – Abr- 23 </a:t>
                      </a:r>
                      <a:endParaRPr lang="es-ES">
                        <a:effectLst/>
                      </a:endParaRPr>
                    </a:p>
                    <a:p>
                      <a:pPr algn="ctr" rtl="0" fontAlgn="base"/>
                      <a:endParaRPr lang="es-ES" b="1">
                        <a:effectLst/>
                      </a:endParaRPr>
                    </a:p>
                  </a:txBody>
                  <a:tcPr anchor="ctr"/>
                </a:tc>
                <a:tc>
                  <a:txBody>
                    <a:bodyPr/>
                    <a:lstStyle/>
                    <a:p>
                      <a:pPr fontAlgn="ctr"/>
                      <a:endParaRPr lang="es-ES">
                        <a:effectLst/>
                      </a:endParaRPr>
                    </a:p>
                    <a:p>
                      <a:pPr algn="ctr" rtl="0" fontAlgn="base"/>
                      <a:r>
                        <a:rPr lang="es-ES" sz="1100">
                          <a:effectLst/>
                        </a:rPr>
                        <a:t>2:00 pm </a:t>
                      </a:r>
                      <a:endParaRPr lang="es-ES">
                        <a:effectLst/>
                      </a:endParaRPr>
                    </a:p>
                  </a:txBody>
                  <a:tcPr anchor="ctr"/>
                </a:tc>
                <a:tc>
                  <a:txBody>
                    <a:bodyPr/>
                    <a:lstStyle/>
                    <a:p>
                      <a:pPr fontAlgn="ctr"/>
                      <a:endParaRPr lang="es-ES">
                        <a:effectLst/>
                      </a:endParaRPr>
                    </a:p>
                    <a:p>
                      <a:pPr algn="ctr" rtl="0" fontAlgn="base"/>
                      <a:r>
                        <a:rPr lang="es-ES" sz="1100">
                          <a:effectLst/>
                        </a:rPr>
                        <a:t>2 horas </a:t>
                      </a:r>
                      <a:endParaRPr lang="es-ES">
                        <a:effectLst/>
                      </a:endParaRPr>
                    </a:p>
                  </a:txBody>
                  <a:tcPr anchor="ctr"/>
                </a:tc>
                <a:tc>
                  <a:txBody>
                    <a:bodyPr/>
                    <a:lstStyle/>
                    <a:p>
                      <a:pPr fontAlgn="ctr"/>
                      <a:endParaRPr lang="es-ES">
                        <a:effectLst/>
                      </a:endParaRPr>
                    </a:p>
                    <a:p>
                      <a:pPr algn="ctr" rtl="0" fontAlgn="base"/>
                      <a:r>
                        <a:rPr lang="es-ES" sz="1100">
                          <a:effectLst/>
                        </a:rPr>
                        <a:t>Analizar y modificar preguntas si es necesario. </a:t>
                      </a:r>
                      <a:endParaRPr lang="es-ES">
                        <a:effectLst/>
                      </a:endParaRPr>
                    </a:p>
                  </a:txBody>
                  <a:tcPr anchor="ctr"/>
                </a:tc>
                <a:tc>
                  <a:txBody>
                    <a:bodyPr/>
                    <a:lstStyle/>
                    <a:p>
                      <a:pPr fontAlgn="ctr"/>
                      <a:endParaRPr lang="es-ES">
                        <a:effectLst/>
                      </a:endParaRPr>
                    </a:p>
                    <a:p>
                      <a:pPr algn="ctr" rtl="0" fontAlgn="base"/>
                      <a:r>
                        <a:rPr lang="es-ES" sz="1100">
                          <a:effectLst/>
                        </a:rPr>
                        <a:t>Becky Wu </a:t>
                      </a:r>
                      <a:endParaRPr lang="es-ES">
                        <a:effectLst/>
                      </a:endParaRPr>
                    </a:p>
                  </a:txBody>
                  <a:tcPr anchor="ctr"/>
                </a:tc>
                <a:tc>
                  <a:txBody>
                    <a:bodyPr/>
                    <a:lstStyle/>
                    <a:p>
                      <a:pPr fontAlgn="ctr"/>
                      <a:endParaRPr lang="es-ES">
                        <a:effectLst/>
                      </a:endParaRPr>
                    </a:p>
                    <a:p>
                      <a:pPr algn="ctr" rtl="0" fontAlgn="base"/>
                      <a:r>
                        <a:rPr lang="es-ES" sz="1000">
                          <a:effectLst/>
                        </a:rPr>
                        <a:t>Encuesta que se aplicará </a:t>
                      </a:r>
                      <a:endParaRPr lang="es-ES">
                        <a:effectLst/>
                      </a:endParaRPr>
                    </a:p>
                  </a:txBody>
                  <a:tcPr anchor="ctr"/>
                </a:tc>
                <a:extLst>
                  <a:ext uri="{0D108BD9-81ED-4DB2-BD59-A6C34878D82A}">
                    <a16:rowId xmlns:a16="http://schemas.microsoft.com/office/drawing/2014/main" val="2140618059"/>
                  </a:ext>
                </a:extLst>
              </a:tr>
              <a:tr h="619847">
                <a:tc>
                  <a:txBody>
                    <a:bodyPr/>
                    <a:lstStyle/>
                    <a:p>
                      <a:pPr fontAlgn="ctr"/>
                      <a:endParaRPr lang="es-ES">
                        <a:effectLst/>
                      </a:endParaRPr>
                    </a:p>
                    <a:p>
                      <a:pPr algn="ctr" rtl="0" fontAlgn="base"/>
                      <a:r>
                        <a:rPr lang="es-ES" sz="1100">
                          <a:effectLst/>
                        </a:rPr>
                        <a:t>18 – Abr- 23 </a:t>
                      </a:r>
                      <a:endParaRPr lang="es-ES" b="1">
                        <a:effectLst/>
                      </a:endParaRPr>
                    </a:p>
                  </a:txBody>
                  <a:tcPr anchor="ctr"/>
                </a:tc>
                <a:tc>
                  <a:txBody>
                    <a:bodyPr/>
                    <a:lstStyle/>
                    <a:p>
                      <a:pPr fontAlgn="ctr"/>
                      <a:endParaRPr lang="es-ES">
                        <a:effectLst/>
                      </a:endParaRPr>
                    </a:p>
                    <a:p>
                      <a:pPr algn="ctr" rtl="0" fontAlgn="base"/>
                      <a:r>
                        <a:rPr lang="es-ES" sz="1100">
                          <a:effectLst/>
                        </a:rPr>
                        <a:t>6:30 pm </a:t>
                      </a:r>
                      <a:endParaRPr lang="es-ES">
                        <a:effectLst/>
                      </a:endParaRPr>
                    </a:p>
                  </a:txBody>
                  <a:tcPr anchor="ctr"/>
                </a:tc>
                <a:tc>
                  <a:txBody>
                    <a:bodyPr/>
                    <a:lstStyle/>
                    <a:p>
                      <a:pPr fontAlgn="ctr"/>
                      <a:endParaRPr lang="es-ES">
                        <a:effectLst/>
                      </a:endParaRPr>
                    </a:p>
                    <a:p>
                      <a:pPr algn="ctr" rtl="0" fontAlgn="base"/>
                      <a:r>
                        <a:rPr lang="es-ES" sz="1100">
                          <a:effectLst/>
                        </a:rPr>
                        <a:t>1 Hora </a:t>
                      </a:r>
                      <a:endParaRPr lang="es-ES">
                        <a:effectLst/>
                      </a:endParaRPr>
                    </a:p>
                  </a:txBody>
                  <a:tcPr anchor="ctr"/>
                </a:tc>
                <a:tc>
                  <a:txBody>
                    <a:bodyPr/>
                    <a:lstStyle/>
                    <a:p>
                      <a:pPr fontAlgn="ctr"/>
                      <a:endParaRPr lang="es-ES">
                        <a:effectLst/>
                      </a:endParaRPr>
                    </a:p>
                    <a:p>
                      <a:pPr algn="ctr" rtl="0" fontAlgn="base"/>
                      <a:r>
                        <a:rPr lang="es-ES" sz="1100">
                          <a:effectLst/>
                        </a:rPr>
                        <a:t>Distribución de la encuesta. </a:t>
                      </a:r>
                      <a:endParaRPr lang="es-ES">
                        <a:effectLst/>
                      </a:endParaRPr>
                    </a:p>
                  </a:txBody>
                  <a:tcPr anchor="ctr"/>
                </a:tc>
                <a:tc>
                  <a:txBody>
                    <a:bodyPr/>
                    <a:lstStyle/>
                    <a:p>
                      <a:pPr fontAlgn="ctr"/>
                      <a:endParaRPr lang="es-ES">
                        <a:effectLst/>
                      </a:endParaRPr>
                    </a:p>
                    <a:p>
                      <a:pPr algn="ctr" rtl="0" fontAlgn="base"/>
                      <a:r>
                        <a:rPr lang="es-ES" sz="1100">
                          <a:effectLst/>
                        </a:rPr>
                        <a:t>Becky Wu </a:t>
                      </a:r>
                      <a:endParaRPr lang="es-ES">
                        <a:effectLst/>
                      </a:endParaRPr>
                    </a:p>
                  </a:txBody>
                  <a:tcPr anchor="ctr"/>
                </a:tc>
                <a:tc>
                  <a:txBody>
                    <a:bodyPr/>
                    <a:lstStyle/>
                    <a:p>
                      <a:pPr fontAlgn="ctr"/>
                      <a:endParaRPr lang="es-ES">
                        <a:effectLst/>
                      </a:endParaRPr>
                    </a:p>
                    <a:p>
                      <a:pPr algn="ctr" rtl="0" fontAlgn="base"/>
                      <a:r>
                        <a:rPr lang="es-ES" sz="1000">
                          <a:effectLst/>
                        </a:rPr>
                        <a:t>100 encuestas respondidas </a:t>
                      </a:r>
                      <a:endParaRPr lang="es-ES">
                        <a:effectLst/>
                      </a:endParaRPr>
                    </a:p>
                  </a:txBody>
                  <a:tcPr anchor="ctr"/>
                </a:tc>
                <a:extLst>
                  <a:ext uri="{0D108BD9-81ED-4DB2-BD59-A6C34878D82A}">
                    <a16:rowId xmlns:a16="http://schemas.microsoft.com/office/drawing/2014/main" val="3209413074"/>
                  </a:ext>
                </a:extLst>
              </a:tr>
              <a:tr h="795853">
                <a:tc>
                  <a:txBody>
                    <a:bodyPr/>
                    <a:lstStyle/>
                    <a:p>
                      <a:pPr fontAlgn="ctr"/>
                      <a:endParaRPr lang="es-ES">
                        <a:effectLst/>
                      </a:endParaRPr>
                    </a:p>
                    <a:p>
                      <a:pPr algn="ctr" rtl="0" fontAlgn="base"/>
                      <a:r>
                        <a:rPr lang="es-ES" sz="1100">
                          <a:effectLst/>
                        </a:rPr>
                        <a:t>24 – Abr- 23 </a:t>
                      </a:r>
                      <a:endParaRPr lang="es-ES">
                        <a:effectLst/>
                      </a:endParaRPr>
                    </a:p>
                    <a:p>
                      <a:pPr algn="ctr" rtl="0" fontAlgn="base"/>
                      <a:endParaRPr lang="es-ES" b="1">
                        <a:effectLst/>
                      </a:endParaRPr>
                    </a:p>
                  </a:txBody>
                  <a:tcPr anchor="ctr"/>
                </a:tc>
                <a:tc>
                  <a:txBody>
                    <a:bodyPr/>
                    <a:lstStyle/>
                    <a:p>
                      <a:pPr fontAlgn="ctr"/>
                      <a:endParaRPr lang="es-ES">
                        <a:effectLst/>
                      </a:endParaRPr>
                    </a:p>
                    <a:p>
                      <a:pPr algn="ctr" rtl="0" fontAlgn="base"/>
                      <a:r>
                        <a:rPr lang="es-ES" sz="1100">
                          <a:effectLst/>
                        </a:rPr>
                        <a:t>4:00 pm </a:t>
                      </a:r>
                      <a:endParaRPr lang="es-ES">
                        <a:effectLst/>
                      </a:endParaRPr>
                    </a:p>
                  </a:txBody>
                  <a:tcPr anchor="ctr"/>
                </a:tc>
                <a:tc>
                  <a:txBody>
                    <a:bodyPr/>
                    <a:lstStyle/>
                    <a:p>
                      <a:pPr fontAlgn="ctr"/>
                      <a:endParaRPr lang="es-ES">
                        <a:effectLst/>
                      </a:endParaRPr>
                    </a:p>
                    <a:p>
                      <a:pPr algn="ctr" rtl="0" fontAlgn="base"/>
                      <a:r>
                        <a:rPr lang="es-ES" sz="1100">
                          <a:effectLst/>
                        </a:rPr>
                        <a:t>2 Horas </a:t>
                      </a:r>
                      <a:endParaRPr lang="es-ES">
                        <a:effectLst/>
                      </a:endParaRPr>
                    </a:p>
                  </a:txBody>
                  <a:tcPr anchor="ctr"/>
                </a:tc>
                <a:tc>
                  <a:txBody>
                    <a:bodyPr/>
                    <a:lstStyle/>
                    <a:p>
                      <a:pPr fontAlgn="ctr"/>
                      <a:endParaRPr lang="es-ES">
                        <a:effectLst/>
                      </a:endParaRPr>
                    </a:p>
                    <a:p>
                      <a:pPr algn="ctr" rtl="0" fontAlgn="base"/>
                      <a:r>
                        <a:rPr lang="es-ES" sz="1100">
                          <a:effectLst/>
                        </a:rPr>
                        <a:t>Interpretación de los resultados de la encuesta. </a:t>
                      </a:r>
                      <a:endParaRPr lang="es-ES">
                        <a:effectLst/>
                      </a:endParaRPr>
                    </a:p>
                  </a:txBody>
                  <a:tcPr anchor="ctr"/>
                </a:tc>
                <a:tc>
                  <a:txBody>
                    <a:bodyPr/>
                    <a:lstStyle/>
                    <a:p>
                      <a:pPr fontAlgn="ctr"/>
                      <a:endParaRPr lang="es-ES">
                        <a:effectLst/>
                      </a:endParaRPr>
                    </a:p>
                    <a:p>
                      <a:pPr algn="ctr" rtl="0" fontAlgn="base"/>
                      <a:r>
                        <a:rPr lang="es-ES" sz="1100" err="1">
                          <a:effectLst/>
                        </a:rPr>
                        <a:t>Jamart</a:t>
                      </a:r>
                      <a:r>
                        <a:rPr lang="es-ES" sz="1100">
                          <a:effectLst/>
                        </a:rPr>
                        <a:t> Pérez </a:t>
                      </a:r>
                      <a:endParaRPr lang="es-ES">
                        <a:effectLst/>
                      </a:endParaRPr>
                    </a:p>
                  </a:txBody>
                  <a:tcPr anchor="ctr"/>
                </a:tc>
                <a:tc>
                  <a:txBody>
                    <a:bodyPr/>
                    <a:lstStyle/>
                    <a:p>
                      <a:pPr fontAlgn="ctr"/>
                      <a:endParaRPr lang="es-ES">
                        <a:effectLst/>
                      </a:endParaRPr>
                    </a:p>
                    <a:p>
                      <a:pPr algn="ctr" rtl="0" fontAlgn="base"/>
                      <a:r>
                        <a:rPr lang="es-ES" sz="1000">
                          <a:effectLst/>
                        </a:rPr>
                        <a:t>Información representada gráficamente </a:t>
                      </a:r>
                      <a:endParaRPr lang="es-ES">
                        <a:effectLst/>
                      </a:endParaRPr>
                    </a:p>
                  </a:txBody>
                  <a:tcPr anchor="ctr"/>
                </a:tc>
                <a:extLst>
                  <a:ext uri="{0D108BD9-81ED-4DB2-BD59-A6C34878D82A}">
                    <a16:rowId xmlns:a16="http://schemas.microsoft.com/office/drawing/2014/main" val="11247520"/>
                  </a:ext>
                </a:extLst>
              </a:tr>
            </a:tbl>
          </a:graphicData>
        </a:graphic>
      </p:graphicFrame>
      <p:sp>
        <p:nvSpPr>
          <p:cNvPr id="6" name="CuadroTexto 5">
            <a:extLst>
              <a:ext uri="{FF2B5EF4-FFF2-40B4-BE49-F238E27FC236}">
                <a16:creationId xmlns:a16="http://schemas.microsoft.com/office/drawing/2014/main" id="{7567A5C0-E8CD-B5CD-015D-C60CC7A7E73D}"/>
              </a:ext>
            </a:extLst>
          </p:cNvPr>
          <p:cNvSpPr txBox="1"/>
          <p:nvPr/>
        </p:nvSpPr>
        <p:spPr>
          <a:xfrm>
            <a:off x="1095829" y="3336471"/>
            <a:ext cx="274320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MX" sz="1200" b="1">
                <a:solidFill>
                  <a:schemeClr val="bg1"/>
                </a:solidFill>
                <a:latin typeface="Arial"/>
                <a:cs typeface="Segoe UI"/>
              </a:rPr>
              <a:t>Encuestas</a:t>
            </a:r>
            <a:r>
              <a:rPr lang="es-ES" sz="1200">
                <a:solidFill>
                  <a:srgbClr val="2F5496"/>
                </a:solidFill>
                <a:latin typeface="Arial"/>
                <a:cs typeface="Arial"/>
              </a:rPr>
              <a:t> </a:t>
            </a:r>
          </a:p>
          <a:p>
            <a:endParaRPr lang="es-ES">
              <a:latin typeface="Segoe UI"/>
              <a:cs typeface="Segoe UI"/>
            </a:endParaRPr>
          </a:p>
        </p:txBody>
      </p:sp>
    </p:spTree>
    <p:extLst>
      <p:ext uri="{BB962C8B-B14F-4D97-AF65-F5344CB8AC3E}">
        <p14:creationId xmlns:p14="http://schemas.microsoft.com/office/powerpoint/2010/main" val="2821163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F73FBB-E948-DBA2-5C20-51EAD367F026}"/>
              </a:ext>
            </a:extLst>
          </p:cNvPr>
          <p:cNvSpPr>
            <a:spLocks noGrp="1"/>
          </p:cNvSpPr>
          <p:nvPr>
            <p:ph type="sldNum" sz="quarter" idx="11"/>
          </p:nvPr>
        </p:nvSpPr>
        <p:spPr/>
        <p:txBody>
          <a:bodyPr/>
          <a:lstStyle/>
          <a:p>
            <a:fld id="{294A09A9-5501-47C1-A89A-A340965A2BE2}" type="slidenum">
              <a:rPr lang="en-US" smtClean="0"/>
              <a:pPr/>
              <a:t>16</a:t>
            </a:fld>
            <a:endParaRPr lang="en-US"/>
          </a:p>
        </p:txBody>
      </p:sp>
      <p:sp>
        <p:nvSpPr>
          <p:cNvPr id="2" name="Title 1">
            <a:extLst>
              <a:ext uri="{FF2B5EF4-FFF2-40B4-BE49-F238E27FC236}">
                <a16:creationId xmlns:a16="http://schemas.microsoft.com/office/drawing/2014/main" id="{71ED9231-5BFB-B357-BFCB-7DAD7CE2B88D}"/>
              </a:ext>
            </a:extLst>
          </p:cNvPr>
          <p:cNvSpPr>
            <a:spLocks noGrp="1"/>
          </p:cNvSpPr>
          <p:nvPr>
            <p:ph type="title"/>
          </p:nvPr>
        </p:nvSpPr>
        <p:spPr>
          <a:xfrm>
            <a:off x="3314192" y="33818"/>
            <a:ext cx="8878824" cy="1069848"/>
          </a:xfrm>
        </p:spPr>
        <p:txBody>
          <a:bodyPr/>
          <a:lstStyle/>
          <a:p>
            <a:r>
              <a:rPr lang="es-MX" sz="3200"/>
              <a:t>PLAN DE ACTIVIDADES</a:t>
            </a:r>
          </a:p>
        </p:txBody>
      </p:sp>
      <p:sp>
        <p:nvSpPr>
          <p:cNvPr id="6" name="CuadroTexto 5">
            <a:extLst>
              <a:ext uri="{FF2B5EF4-FFF2-40B4-BE49-F238E27FC236}">
                <a16:creationId xmlns:a16="http://schemas.microsoft.com/office/drawing/2014/main" id="{7567A5C0-E8CD-B5CD-015D-C60CC7A7E73D}"/>
              </a:ext>
            </a:extLst>
          </p:cNvPr>
          <p:cNvSpPr txBox="1"/>
          <p:nvPr/>
        </p:nvSpPr>
        <p:spPr>
          <a:xfrm>
            <a:off x="1095829" y="3336471"/>
            <a:ext cx="274320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MX" sz="1200" b="1">
                <a:solidFill>
                  <a:schemeClr val="bg1"/>
                </a:solidFill>
                <a:latin typeface="Arial"/>
                <a:cs typeface="Segoe UI"/>
              </a:rPr>
              <a:t>Entrevistas</a:t>
            </a:r>
            <a:r>
              <a:rPr lang="es-ES" sz="1200">
                <a:solidFill>
                  <a:srgbClr val="2F5496"/>
                </a:solidFill>
                <a:latin typeface="Arial"/>
                <a:cs typeface="Arial"/>
              </a:rPr>
              <a:t> </a:t>
            </a:r>
          </a:p>
          <a:p>
            <a:endParaRPr lang="es-ES">
              <a:latin typeface="Segoe UI"/>
              <a:cs typeface="Segoe UI"/>
            </a:endParaRPr>
          </a:p>
        </p:txBody>
      </p:sp>
      <p:pic>
        <p:nvPicPr>
          <p:cNvPr id="1026" name="Picture 2">
            <a:extLst>
              <a:ext uri="{FF2B5EF4-FFF2-40B4-BE49-F238E27FC236}">
                <a16:creationId xmlns:a16="http://schemas.microsoft.com/office/drawing/2014/main" id="{853B0336-C8B1-8D00-915D-59B0E35304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704" y="1423839"/>
            <a:ext cx="7328766" cy="4778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842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7B1470EC-14DC-113C-87CD-F6CAC3347034}"/>
              </a:ext>
            </a:extLst>
          </p:cNvPr>
          <p:cNvPicPr>
            <a:picLocks noGrp="1" noChangeAspect="1"/>
          </p:cNvPicPr>
          <p:nvPr>
            <p:ph idx="1"/>
          </p:nvPr>
        </p:nvPicPr>
        <p:blipFill>
          <a:blip r:embed="rId2"/>
          <a:stretch>
            <a:fillRect/>
          </a:stretch>
        </p:blipFill>
        <p:spPr>
          <a:xfrm>
            <a:off x="-3524" y="-6565"/>
            <a:ext cx="12186131" cy="6862691"/>
          </a:xfrm>
        </p:spPr>
      </p:pic>
      <p:pic>
        <p:nvPicPr>
          <p:cNvPr id="3" name="Picture 3">
            <a:extLst>
              <a:ext uri="{FF2B5EF4-FFF2-40B4-BE49-F238E27FC236}">
                <a16:creationId xmlns:a16="http://schemas.microsoft.com/office/drawing/2014/main" id="{79C70791-B829-FA30-293A-0B652BE1F6E5}"/>
              </a:ext>
            </a:extLst>
          </p:cNvPr>
          <p:cNvPicPr>
            <a:picLocks noChangeAspect="1"/>
          </p:cNvPicPr>
          <p:nvPr/>
        </p:nvPicPr>
        <p:blipFill>
          <a:blip r:embed="rId3"/>
          <a:stretch>
            <a:fillRect/>
          </a:stretch>
        </p:blipFill>
        <p:spPr>
          <a:xfrm>
            <a:off x="8792704" y="870598"/>
            <a:ext cx="3208149" cy="1681347"/>
          </a:xfrm>
          <a:prstGeom prst="rect">
            <a:avLst/>
          </a:prstGeom>
        </p:spPr>
      </p:pic>
      <p:pic>
        <p:nvPicPr>
          <p:cNvPr id="4" name="Picture 4">
            <a:extLst>
              <a:ext uri="{FF2B5EF4-FFF2-40B4-BE49-F238E27FC236}">
                <a16:creationId xmlns:a16="http://schemas.microsoft.com/office/drawing/2014/main" id="{7B0CFCCF-D380-A968-DBFD-355B997A5ACE}"/>
              </a:ext>
            </a:extLst>
          </p:cNvPr>
          <p:cNvPicPr>
            <a:picLocks noChangeAspect="1"/>
          </p:cNvPicPr>
          <p:nvPr/>
        </p:nvPicPr>
        <p:blipFill>
          <a:blip r:embed="rId4"/>
          <a:stretch>
            <a:fillRect/>
          </a:stretch>
        </p:blipFill>
        <p:spPr>
          <a:xfrm>
            <a:off x="8792705" y="2565730"/>
            <a:ext cx="3233979" cy="1442403"/>
          </a:xfrm>
          <a:prstGeom prst="rect">
            <a:avLst/>
          </a:prstGeom>
        </p:spPr>
      </p:pic>
      <p:graphicFrame>
        <p:nvGraphicFramePr>
          <p:cNvPr id="5" name="Table 5">
            <a:extLst>
              <a:ext uri="{FF2B5EF4-FFF2-40B4-BE49-F238E27FC236}">
                <a16:creationId xmlns:a16="http://schemas.microsoft.com/office/drawing/2014/main" id="{2688C312-D0DB-E69F-2FE1-2F4777E9D59B}"/>
              </a:ext>
            </a:extLst>
          </p:cNvPr>
          <p:cNvGraphicFramePr>
            <a:graphicFrameLocks noGrp="1"/>
          </p:cNvGraphicFramePr>
          <p:nvPr>
            <p:extLst>
              <p:ext uri="{D42A27DB-BD31-4B8C-83A1-F6EECF244321}">
                <p14:modId xmlns:p14="http://schemas.microsoft.com/office/powerpoint/2010/main" val="2632569061"/>
              </p:ext>
            </p:extLst>
          </p:nvPr>
        </p:nvGraphicFramePr>
        <p:xfrm>
          <a:off x="30480" y="36576"/>
          <a:ext cx="12140687" cy="495299"/>
        </p:xfrm>
        <a:graphic>
          <a:graphicData uri="http://schemas.openxmlformats.org/drawingml/2006/table">
            <a:tbl>
              <a:tblPr firstRow="1" bandRow="1">
                <a:tableStyleId>{5C22544A-7EE6-4342-B048-85BDC9FD1C3A}</a:tableStyleId>
              </a:tblPr>
              <a:tblGrid>
                <a:gridCol w="522636">
                  <a:extLst>
                    <a:ext uri="{9D8B030D-6E8A-4147-A177-3AD203B41FA5}">
                      <a16:colId xmlns:a16="http://schemas.microsoft.com/office/drawing/2014/main" val="1147328717"/>
                    </a:ext>
                  </a:extLst>
                </a:gridCol>
                <a:gridCol w="596900">
                  <a:extLst>
                    <a:ext uri="{9D8B030D-6E8A-4147-A177-3AD203B41FA5}">
                      <a16:colId xmlns:a16="http://schemas.microsoft.com/office/drawing/2014/main" val="60777957"/>
                    </a:ext>
                  </a:extLst>
                </a:gridCol>
                <a:gridCol w="579740">
                  <a:extLst>
                    <a:ext uri="{9D8B030D-6E8A-4147-A177-3AD203B41FA5}">
                      <a16:colId xmlns:a16="http://schemas.microsoft.com/office/drawing/2014/main" val="1588524790"/>
                    </a:ext>
                  </a:extLst>
                </a:gridCol>
                <a:gridCol w="660399">
                  <a:extLst>
                    <a:ext uri="{9D8B030D-6E8A-4147-A177-3AD203B41FA5}">
                      <a16:colId xmlns:a16="http://schemas.microsoft.com/office/drawing/2014/main" val="1163195063"/>
                    </a:ext>
                  </a:extLst>
                </a:gridCol>
                <a:gridCol w="774696">
                  <a:extLst>
                    <a:ext uri="{9D8B030D-6E8A-4147-A177-3AD203B41FA5}">
                      <a16:colId xmlns:a16="http://schemas.microsoft.com/office/drawing/2014/main" val="2565352027"/>
                    </a:ext>
                  </a:extLst>
                </a:gridCol>
                <a:gridCol w="698500">
                  <a:extLst>
                    <a:ext uri="{9D8B030D-6E8A-4147-A177-3AD203B41FA5}">
                      <a16:colId xmlns:a16="http://schemas.microsoft.com/office/drawing/2014/main" val="3877155891"/>
                    </a:ext>
                  </a:extLst>
                </a:gridCol>
                <a:gridCol w="711200">
                  <a:extLst>
                    <a:ext uri="{9D8B030D-6E8A-4147-A177-3AD203B41FA5}">
                      <a16:colId xmlns:a16="http://schemas.microsoft.com/office/drawing/2014/main" val="3288423342"/>
                    </a:ext>
                  </a:extLst>
                </a:gridCol>
                <a:gridCol w="787399">
                  <a:extLst>
                    <a:ext uri="{9D8B030D-6E8A-4147-A177-3AD203B41FA5}">
                      <a16:colId xmlns:a16="http://schemas.microsoft.com/office/drawing/2014/main" val="1472467484"/>
                    </a:ext>
                  </a:extLst>
                </a:gridCol>
                <a:gridCol w="774699">
                  <a:extLst>
                    <a:ext uri="{9D8B030D-6E8A-4147-A177-3AD203B41FA5}">
                      <a16:colId xmlns:a16="http://schemas.microsoft.com/office/drawing/2014/main" val="2444376751"/>
                    </a:ext>
                  </a:extLst>
                </a:gridCol>
                <a:gridCol w="723900">
                  <a:extLst>
                    <a:ext uri="{9D8B030D-6E8A-4147-A177-3AD203B41FA5}">
                      <a16:colId xmlns:a16="http://schemas.microsoft.com/office/drawing/2014/main" val="1578520228"/>
                    </a:ext>
                  </a:extLst>
                </a:gridCol>
                <a:gridCol w="787396">
                  <a:extLst>
                    <a:ext uri="{9D8B030D-6E8A-4147-A177-3AD203B41FA5}">
                      <a16:colId xmlns:a16="http://schemas.microsoft.com/office/drawing/2014/main" val="118020047"/>
                    </a:ext>
                  </a:extLst>
                </a:gridCol>
                <a:gridCol w="787399">
                  <a:extLst>
                    <a:ext uri="{9D8B030D-6E8A-4147-A177-3AD203B41FA5}">
                      <a16:colId xmlns:a16="http://schemas.microsoft.com/office/drawing/2014/main" val="2290066922"/>
                    </a:ext>
                  </a:extLst>
                </a:gridCol>
                <a:gridCol w="787399">
                  <a:extLst>
                    <a:ext uri="{9D8B030D-6E8A-4147-A177-3AD203B41FA5}">
                      <a16:colId xmlns:a16="http://schemas.microsoft.com/office/drawing/2014/main" val="1661121951"/>
                    </a:ext>
                  </a:extLst>
                </a:gridCol>
                <a:gridCol w="723900">
                  <a:extLst>
                    <a:ext uri="{9D8B030D-6E8A-4147-A177-3AD203B41FA5}">
                      <a16:colId xmlns:a16="http://schemas.microsoft.com/office/drawing/2014/main" val="4100432889"/>
                    </a:ext>
                  </a:extLst>
                </a:gridCol>
                <a:gridCol w="800100">
                  <a:extLst>
                    <a:ext uri="{9D8B030D-6E8A-4147-A177-3AD203B41FA5}">
                      <a16:colId xmlns:a16="http://schemas.microsoft.com/office/drawing/2014/main" val="3062119433"/>
                    </a:ext>
                  </a:extLst>
                </a:gridCol>
                <a:gridCol w="710265">
                  <a:extLst>
                    <a:ext uri="{9D8B030D-6E8A-4147-A177-3AD203B41FA5}">
                      <a16:colId xmlns:a16="http://schemas.microsoft.com/office/drawing/2014/main" val="340848492"/>
                    </a:ext>
                  </a:extLst>
                </a:gridCol>
                <a:gridCol w="714159">
                  <a:extLst>
                    <a:ext uri="{9D8B030D-6E8A-4147-A177-3AD203B41FA5}">
                      <a16:colId xmlns:a16="http://schemas.microsoft.com/office/drawing/2014/main" val="407553124"/>
                    </a:ext>
                  </a:extLst>
                </a:gridCol>
              </a:tblGrid>
              <a:tr h="495299">
                <a:tc>
                  <a:txBody>
                    <a:bodyPr/>
                    <a:lstStyle/>
                    <a:p>
                      <a:r>
                        <a:rPr lang="en-US" dirty="0"/>
                        <a:t>3</a:t>
                      </a:r>
                    </a:p>
                  </a:txBody>
                  <a:tcPr/>
                </a:tc>
                <a:tc>
                  <a:txBody>
                    <a:bodyPr/>
                    <a:lstStyle/>
                    <a:p>
                      <a:pPr lvl="0">
                        <a:buNone/>
                      </a:pPr>
                      <a:r>
                        <a:rPr lang="en-US" dirty="0"/>
                        <a:t>6</a:t>
                      </a:r>
                    </a:p>
                  </a:txBody>
                  <a:tcPr/>
                </a:tc>
                <a:tc>
                  <a:txBody>
                    <a:bodyPr/>
                    <a:lstStyle/>
                    <a:p>
                      <a:pPr lvl="0">
                        <a:buNone/>
                      </a:pPr>
                      <a:r>
                        <a:rPr lang="en-US" dirty="0"/>
                        <a:t>9</a:t>
                      </a:r>
                    </a:p>
                  </a:txBody>
                  <a:tcPr/>
                </a:tc>
                <a:tc>
                  <a:txBody>
                    <a:bodyPr/>
                    <a:lstStyle/>
                    <a:p>
                      <a:pPr lvl="0">
                        <a:buNone/>
                      </a:pPr>
                      <a:r>
                        <a:rPr lang="en-US" dirty="0"/>
                        <a:t>12</a:t>
                      </a:r>
                    </a:p>
                  </a:txBody>
                  <a:tcPr/>
                </a:tc>
                <a:tc>
                  <a:txBody>
                    <a:bodyPr/>
                    <a:lstStyle/>
                    <a:p>
                      <a:pPr lvl="0">
                        <a:buNone/>
                      </a:pPr>
                      <a:r>
                        <a:rPr lang="en-US" dirty="0"/>
                        <a:t>15</a:t>
                      </a:r>
                    </a:p>
                  </a:txBody>
                  <a:tcPr/>
                </a:tc>
                <a:tc>
                  <a:txBody>
                    <a:bodyPr/>
                    <a:lstStyle/>
                    <a:p>
                      <a:pPr lvl="0">
                        <a:buNone/>
                      </a:pPr>
                      <a:r>
                        <a:rPr lang="en-US" dirty="0"/>
                        <a:t>18</a:t>
                      </a:r>
                    </a:p>
                  </a:txBody>
                  <a:tcPr/>
                </a:tc>
                <a:tc>
                  <a:txBody>
                    <a:bodyPr/>
                    <a:lstStyle/>
                    <a:p>
                      <a:pPr lvl="0">
                        <a:buNone/>
                      </a:pPr>
                      <a:r>
                        <a:rPr lang="en-US" dirty="0"/>
                        <a:t>21</a:t>
                      </a:r>
                    </a:p>
                  </a:txBody>
                  <a:tcPr/>
                </a:tc>
                <a:tc>
                  <a:txBody>
                    <a:bodyPr/>
                    <a:lstStyle/>
                    <a:p>
                      <a:pPr lvl="0">
                        <a:buNone/>
                      </a:pPr>
                      <a:r>
                        <a:rPr lang="en-US" dirty="0"/>
                        <a:t>24</a:t>
                      </a:r>
                    </a:p>
                  </a:txBody>
                  <a:tcPr/>
                </a:tc>
                <a:tc>
                  <a:txBody>
                    <a:bodyPr/>
                    <a:lstStyle/>
                    <a:p>
                      <a:pPr lvl="0">
                        <a:buNone/>
                      </a:pPr>
                      <a:r>
                        <a:rPr lang="en-US" dirty="0"/>
                        <a:t>27</a:t>
                      </a:r>
                    </a:p>
                  </a:txBody>
                  <a:tcPr/>
                </a:tc>
                <a:tc>
                  <a:txBody>
                    <a:bodyPr/>
                    <a:lstStyle/>
                    <a:p>
                      <a:r>
                        <a:rPr lang="en-US" dirty="0"/>
                        <a:t>30</a:t>
                      </a:r>
                    </a:p>
                  </a:txBody>
                  <a:tcPr/>
                </a:tc>
                <a:tc>
                  <a:txBody>
                    <a:bodyPr/>
                    <a:lstStyle/>
                    <a:p>
                      <a:r>
                        <a:rPr lang="en-US" dirty="0"/>
                        <a:t>33</a:t>
                      </a:r>
                    </a:p>
                  </a:txBody>
                  <a:tcPr/>
                </a:tc>
                <a:tc>
                  <a:txBody>
                    <a:bodyPr/>
                    <a:lstStyle/>
                    <a:p>
                      <a:r>
                        <a:rPr lang="en-US" dirty="0"/>
                        <a:t>36</a:t>
                      </a:r>
                    </a:p>
                  </a:txBody>
                  <a:tcPr/>
                </a:tc>
                <a:tc>
                  <a:txBody>
                    <a:bodyPr/>
                    <a:lstStyle/>
                    <a:p>
                      <a:r>
                        <a:rPr lang="en-US" dirty="0"/>
                        <a:t>39</a:t>
                      </a:r>
                    </a:p>
                  </a:txBody>
                  <a:tcPr/>
                </a:tc>
                <a:tc>
                  <a:txBody>
                    <a:bodyPr/>
                    <a:lstStyle/>
                    <a:p>
                      <a:r>
                        <a:rPr lang="en-US" dirty="0"/>
                        <a:t>42</a:t>
                      </a:r>
                    </a:p>
                  </a:txBody>
                  <a:tcPr/>
                </a:tc>
                <a:tc>
                  <a:txBody>
                    <a:bodyPr/>
                    <a:lstStyle/>
                    <a:p>
                      <a:r>
                        <a:rPr lang="en-US" dirty="0"/>
                        <a:t>45</a:t>
                      </a:r>
                    </a:p>
                  </a:txBody>
                  <a:tcPr/>
                </a:tc>
                <a:tc>
                  <a:txBody>
                    <a:bodyPr/>
                    <a:lstStyle/>
                    <a:p>
                      <a:r>
                        <a:rPr lang="en-US" dirty="0"/>
                        <a:t>48</a:t>
                      </a:r>
                    </a:p>
                  </a:txBody>
                  <a:tcPr/>
                </a:tc>
                <a:tc>
                  <a:txBody>
                    <a:bodyPr/>
                    <a:lstStyle/>
                    <a:p>
                      <a:r>
                        <a:rPr lang="en-US" dirty="0"/>
                        <a:t>51</a:t>
                      </a:r>
                    </a:p>
                  </a:txBody>
                  <a:tcPr/>
                </a:tc>
                <a:extLst>
                  <a:ext uri="{0D108BD9-81ED-4DB2-BD59-A6C34878D82A}">
                    <a16:rowId xmlns:a16="http://schemas.microsoft.com/office/drawing/2014/main" val="1106842040"/>
                  </a:ext>
                </a:extLst>
              </a:tr>
            </a:tbl>
          </a:graphicData>
        </a:graphic>
      </p:graphicFrame>
    </p:spTree>
    <p:extLst>
      <p:ext uri="{BB962C8B-B14F-4D97-AF65-F5344CB8AC3E}">
        <p14:creationId xmlns:p14="http://schemas.microsoft.com/office/powerpoint/2010/main" val="11528013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6D68F-8172-C56D-8105-B7952042B741}"/>
              </a:ext>
            </a:extLst>
          </p:cNvPr>
          <p:cNvSpPr>
            <a:spLocks noGrp="1"/>
          </p:cNvSpPr>
          <p:nvPr>
            <p:ph type="title"/>
          </p:nvPr>
        </p:nvSpPr>
        <p:spPr>
          <a:xfrm>
            <a:off x="791777" y="187335"/>
            <a:ext cx="10881360" cy="1069848"/>
          </a:xfrm>
        </p:spPr>
        <p:txBody>
          <a:bodyPr/>
          <a:lstStyle/>
          <a:p>
            <a:r>
              <a:rPr lang="es-MX"/>
              <a:t>Perfil de usuario</a:t>
            </a:r>
          </a:p>
        </p:txBody>
      </p:sp>
      <p:sp>
        <p:nvSpPr>
          <p:cNvPr id="3" name="Content Placeholder 2">
            <a:extLst>
              <a:ext uri="{FF2B5EF4-FFF2-40B4-BE49-F238E27FC236}">
                <a16:creationId xmlns:a16="http://schemas.microsoft.com/office/drawing/2014/main" id="{67A29D3A-97B9-10F0-17F6-4F5E3326C710}"/>
              </a:ext>
            </a:extLst>
          </p:cNvPr>
          <p:cNvSpPr>
            <a:spLocks noGrp="1"/>
          </p:cNvSpPr>
          <p:nvPr>
            <p:ph idx="1"/>
          </p:nvPr>
        </p:nvSpPr>
        <p:spPr>
          <a:xfrm>
            <a:off x="1063830" y="1450848"/>
            <a:ext cx="10332720" cy="3547872"/>
          </a:xfrm>
        </p:spPr>
        <p:txBody>
          <a:bodyPr vert="horz" lIns="91440" tIns="45720" rIns="91440" bIns="45720" rtlCol="0" anchor="t">
            <a:noAutofit/>
          </a:bodyPr>
          <a:lstStyle/>
          <a:p>
            <a:pPr indent="-347345"/>
            <a:r>
              <a:rPr lang="es-MX" sz="1600">
                <a:cs typeface="Segoe UI Light"/>
              </a:rPr>
              <a:t>Esta herramienta está específicamente dirigida a jóvenes y adultos que buscan medios para reducir el estrés en sus vidas cotidianas, aunque su uso es adecuado para personas de todas las edades. </a:t>
            </a:r>
            <a:endParaRPr lang="es-MX" sz="1200"/>
          </a:p>
        </p:txBody>
      </p:sp>
      <p:sp>
        <p:nvSpPr>
          <p:cNvPr id="4" name="Slide Number Placeholder 3">
            <a:extLst>
              <a:ext uri="{FF2B5EF4-FFF2-40B4-BE49-F238E27FC236}">
                <a16:creationId xmlns:a16="http://schemas.microsoft.com/office/drawing/2014/main" id="{EA132654-F9B2-3AAB-2F53-000091C9C68E}"/>
              </a:ext>
            </a:extLst>
          </p:cNvPr>
          <p:cNvSpPr>
            <a:spLocks noGrp="1"/>
          </p:cNvSpPr>
          <p:nvPr>
            <p:ph type="sldNum" sz="quarter" idx="11"/>
          </p:nvPr>
        </p:nvSpPr>
        <p:spPr/>
        <p:txBody>
          <a:bodyPr/>
          <a:lstStyle/>
          <a:p>
            <a:fld id="{294A09A9-5501-47C1-A89A-A340965A2BE2}" type="slidenum">
              <a:rPr lang="en-US" smtClean="0"/>
              <a:pPr/>
              <a:t>18</a:t>
            </a:fld>
            <a:endParaRPr lang="en-US"/>
          </a:p>
        </p:txBody>
      </p:sp>
      <p:graphicFrame>
        <p:nvGraphicFramePr>
          <p:cNvPr id="7" name="Table 7">
            <a:extLst>
              <a:ext uri="{FF2B5EF4-FFF2-40B4-BE49-F238E27FC236}">
                <a16:creationId xmlns:a16="http://schemas.microsoft.com/office/drawing/2014/main" id="{DFAD6BB6-C46C-4D63-1246-829B006FF7A0}"/>
              </a:ext>
            </a:extLst>
          </p:cNvPr>
          <p:cNvGraphicFramePr>
            <a:graphicFrameLocks noGrp="1"/>
          </p:cNvGraphicFramePr>
          <p:nvPr>
            <p:extLst>
              <p:ext uri="{D42A27DB-BD31-4B8C-83A1-F6EECF244321}">
                <p14:modId xmlns:p14="http://schemas.microsoft.com/office/powerpoint/2010/main" val="2297938027"/>
              </p:ext>
            </p:extLst>
          </p:nvPr>
        </p:nvGraphicFramePr>
        <p:xfrm>
          <a:off x="1757680" y="2402683"/>
          <a:ext cx="8828074" cy="3172380"/>
        </p:xfrm>
        <a:graphic>
          <a:graphicData uri="http://schemas.openxmlformats.org/drawingml/2006/table">
            <a:tbl>
              <a:tblPr firstRow="1" bandRow="1">
                <a:tableStyleId>{5C22544A-7EE6-4342-B048-85BDC9FD1C3A}</a:tableStyleId>
              </a:tblPr>
              <a:tblGrid>
                <a:gridCol w="2454707">
                  <a:extLst>
                    <a:ext uri="{9D8B030D-6E8A-4147-A177-3AD203B41FA5}">
                      <a16:colId xmlns:a16="http://schemas.microsoft.com/office/drawing/2014/main" val="190189432"/>
                    </a:ext>
                  </a:extLst>
                </a:gridCol>
                <a:gridCol w="6373367">
                  <a:extLst>
                    <a:ext uri="{9D8B030D-6E8A-4147-A177-3AD203B41FA5}">
                      <a16:colId xmlns:a16="http://schemas.microsoft.com/office/drawing/2014/main" val="2951992057"/>
                    </a:ext>
                  </a:extLst>
                </a:gridCol>
              </a:tblGrid>
              <a:tr h="452530">
                <a:tc gridSpan="2">
                  <a:txBody>
                    <a:bodyPr/>
                    <a:lstStyle/>
                    <a:p>
                      <a:pPr algn="ctr"/>
                      <a:r>
                        <a:rPr lang="es-MX" sz="2400" b="1" noProof="0">
                          <a:solidFill>
                            <a:schemeClr val="bg1"/>
                          </a:solidFill>
                        </a:rPr>
                        <a:t>Perfil de usuario</a:t>
                      </a:r>
                    </a:p>
                  </a:txBody>
                  <a:tcPr/>
                </a:tc>
                <a:tc hMerge="1">
                  <a:txBody>
                    <a:bodyPr/>
                    <a:lstStyle/>
                    <a:p>
                      <a:endParaRPr lang="en-US"/>
                    </a:p>
                  </a:txBody>
                  <a:tcPr/>
                </a:tc>
                <a:extLst>
                  <a:ext uri="{0D108BD9-81ED-4DB2-BD59-A6C34878D82A}">
                    <a16:rowId xmlns:a16="http://schemas.microsoft.com/office/drawing/2014/main" val="1280180795"/>
                  </a:ext>
                </a:extLst>
              </a:tr>
              <a:tr h="452530">
                <a:tc>
                  <a:txBody>
                    <a:bodyPr/>
                    <a:lstStyle/>
                    <a:p>
                      <a:pPr algn="ctr"/>
                      <a:r>
                        <a:rPr lang="es-MX" b="1" noProof="0"/>
                        <a:t>Edad</a:t>
                      </a:r>
                    </a:p>
                  </a:txBody>
                  <a:tcPr/>
                </a:tc>
                <a:tc>
                  <a:txBody>
                    <a:bodyPr/>
                    <a:lstStyle/>
                    <a:p>
                      <a:pPr algn="l"/>
                      <a:r>
                        <a:rPr lang="es-MX" b="1" noProof="0"/>
                        <a:t>18-30 años</a:t>
                      </a:r>
                    </a:p>
                  </a:txBody>
                  <a:tcPr/>
                </a:tc>
                <a:extLst>
                  <a:ext uri="{0D108BD9-81ED-4DB2-BD59-A6C34878D82A}">
                    <a16:rowId xmlns:a16="http://schemas.microsoft.com/office/drawing/2014/main" val="585479885"/>
                  </a:ext>
                </a:extLst>
              </a:tr>
              <a:tr h="452530">
                <a:tc>
                  <a:txBody>
                    <a:bodyPr/>
                    <a:lstStyle/>
                    <a:p>
                      <a:pPr algn="ctr"/>
                      <a:r>
                        <a:rPr lang="es-MX" b="1" noProof="0"/>
                        <a:t>Género</a:t>
                      </a:r>
                    </a:p>
                  </a:txBody>
                  <a:tcPr/>
                </a:tc>
                <a:tc>
                  <a:txBody>
                    <a:bodyPr/>
                    <a:lstStyle/>
                    <a:p>
                      <a:pPr algn="l"/>
                      <a:r>
                        <a:rPr lang="es-MX" b="1" noProof="0"/>
                        <a:t>Cualquiera</a:t>
                      </a:r>
                    </a:p>
                  </a:txBody>
                  <a:tcPr/>
                </a:tc>
                <a:extLst>
                  <a:ext uri="{0D108BD9-81ED-4DB2-BD59-A6C34878D82A}">
                    <a16:rowId xmlns:a16="http://schemas.microsoft.com/office/drawing/2014/main" val="2276648300"/>
                  </a:ext>
                </a:extLst>
              </a:tr>
              <a:tr h="452530">
                <a:tc>
                  <a:txBody>
                    <a:bodyPr/>
                    <a:lstStyle/>
                    <a:p>
                      <a:pPr algn="ctr"/>
                      <a:r>
                        <a:rPr lang="es-MX" b="1" noProof="0"/>
                        <a:t>Ocupación</a:t>
                      </a:r>
                    </a:p>
                  </a:txBody>
                  <a:tcPr/>
                </a:tc>
                <a:tc>
                  <a:txBody>
                    <a:bodyPr/>
                    <a:lstStyle/>
                    <a:p>
                      <a:pPr algn="l"/>
                      <a:r>
                        <a:rPr lang="es-MX" b="1" noProof="0"/>
                        <a:t>Estudiante universitario, Empleado y/o desempleado</a:t>
                      </a:r>
                    </a:p>
                  </a:txBody>
                  <a:tcPr/>
                </a:tc>
                <a:extLst>
                  <a:ext uri="{0D108BD9-81ED-4DB2-BD59-A6C34878D82A}">
                    <a16:rowId xmlns:a16="http://schemas.microsoft.com/office/drawing/2014/main" val="3081307875"/>
                  </a:ext>
                </a:extLst>
              </a:tr>
              <a:tr h="452530">
                <a:tc>
                  <a:txBody>
                    <a:bodyPr/>
                    <a:lstStyle/>
                    <a:p>
                      <a:pPr algn="ctr"/>
                      <a:r>
                        <a:rPr lang="es-MX" b="1" noProof="0"/>
                        <a:t>Ubicación</a:t>
                      </a:r>
                    </a:p>
                  </a:txBody>
                  <a:tcPr/>
                </a:tc>
                <a:tc>
                  <a:txBody>
                    <a:bodyPr/>
                    <a:lstStyle/>
                    <a:p>
                      <a:pPr algn="l"/>
                      <a:r>
                        <a:rPr lang="es-MX" b="1" noProof="0"/>
                        <a:t>Cualquier parte del estado de Yucatán</a:t>
                      </a:r>
                    </a:p>
                  </a:txBody>
                  <a:tcPr/>
                </a:tc>
                <a:extLst>
                  <a:ext uri="{0D108BD9-81ED-4DB2-BD59-A6C34878D82A}">
                    <a16:rowId xmlns:a16="http://schemas.microsoft.com/office/drawing/2014/main" val="3331751012"/>
                  </a:ext>
                </a:extLst>
              </a:tr>
              <a:tr h="452530">
                <a:tc>
                  <a:txBody>
                    <a:bodyPr/>
                    <a:lstStyle/>
                    <a:p>
                      <a:pPr algn="ctr"/>
                      <a:r>
                        <a:rPr lang="es-MX" b="1" noProof="0"/>
                        <a:t>Comportamiento</a:t>
                      </a:r>
                    </a:p>
                  </a:txBody>
                  <a:tcPr/>
                </a:tc>
                <a:tc>
                  <a:txBody>
                    <a:bodyPr/>
                    <a:lstStyle/>
                    <a:p>
                      <a:pPr algn="l"/>
                      <a:r>
                        <a:rPr lang="es-MX" b="1" noProof="0"/>
                        <a:t>Poca habilidad social, introvertido, estresado, irritable</a:t>
                      </a:r>
                    </a:p>
                  </a:txBody>
                  <a:tcPr/>
                </a:tc>
                <a:extLst>
                  <a:ext uri="{0D108BD9-81ED-4DB2-BD59-A6C34878D82A}">
                    <a16:rowId xmlns:a16="http://schemas.microsoft.com/office/drawing/2014/main" val="3835467202"/>
                  </a:ext>
                </a:extLst>
              </a:tr>
              <a:tr h="452530">
                <a:tc>
                  <a:txBody>
                    <a:bodyPr/>
                    <a:lstStyle/>
                    <a:p>
                      <a:pPr algn="ctr"/>
                      <a:r>
                        <a:rPr lang="es-MX" b="1" noProof="0"/>
                        <a:t>Necesidades</a:t>
                      </a:r>
                    </a:p>
                  </a:txBody>
                  <a:tcPr/>
                </a:tc>
                <a:tc>
                  <a:txBody>
                    <a:bodyPr/>
                    <a:lstStyle/>
                    <a:p>
                      <a:pPr algn="l"/>
                      <a:r>
                        <a:rPr lang="es-MX" b="1" noProof="0"/>
                        <a:t>Apoyo emocional, herramienta de organización, consejos</a:t>
                      </a:r>
                    </a:p>
                  </a:txBody>
                  <a:tcPr/>
                </a:tc>
                <a:extLst>
                  <a:ext uri="{0D108BD9-81ED-4DB2-BD59-A6C34878D82A}">
                    <a16:rowId xmlns:a16="http://schemas.microsoft.com/office/drawing/2014/main" val="943024845"/>
                  </a:ext>
                </a:extLst>
              </a:tr>
            </a:tbl>
          </a:graphicData>
        </a:graphic>
      </p:graphicFrame>
    </p:spTree>
    <p:extLst>
      <p:ext uri="{BB962C8B-B14F-4D97-AF65-F5344CB8AC3E}">
        <p14:creationId xmlns:p14="http://schemas.microsoft.com/office/powerpoint/2010/main" val="3024754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6D68F-8172-C56D-8105-B7952042B741}"/>
              </a:ext>
            </a:extLst>
          </p:cNvPr>
          <p:cNvSpPr>
            <a:spLocks noGrp="1"/>
          </p:cNvSpPr>
          <p:nvPr>
            <p:ph type="title"/>
          </p:nvPr>
        </p:nvSpPr>
        <p:spPr>
          <a:xfrm>
            <a:off x="749750" y="-346839"/>
            <a:ext cx="10881360" cy="1069848"/>
          </a:xfrm>
        </p:spPr>
        <p:txBody>
          <a:bodyPr/>
          <a:lstStyle/>
          <a:p>
            <a:r>
              <a:rPr lang="es-MX"/>
              <a:t>persona</a:t>
            </a:r>
          </a:p>
        </p:txBody>
      </p:sp>
      <p:sp>
        <p:nvSpPr>
          <p:cNvPr id="4" name="Slide Number Placeholder 3">
            <a:extLst>
              <a:ext uri="{FF2B5EF4-FFF2-40B4-BE49-F238E27FC236}">
                <a16:creationId xmlns:a16="http://schemas.microsoft.com/office/drawing/2014/main" id="{EA132654-F9B2-3AAB-2F53-000091C9C68E}"/>
              </a:ext>
            </a:extLst>
          </p:cNvPr>
          <p:cNvSpPr>
            <a:spLocks noGrp="1"/>
          </p:cNvSpPr>
          <p:nvPr>
            <p:ph type="sldNum" sz="quarter" idx="11"/>
          </p:nvPr>
        </p:nvSpPr>
        <p:spPr/>
        <p:txBody>
          <a:bodyPr/>
          <a:lstStyle/>
          <a:p>
            <a:fld id="{294A09A9-5501-47C1-A89A-A340965A2BE2}" type="slidenum">
              <a:rPr lang="en-US" smtClean="0"/>
              <a:pPr/>
              <a:t>19</a:t>
            </a:fld>
            <a:endParaRPr lang="en-US"/>
          </a:p>
        </p:txBody>
      </p:sp>
      <p:graphicFrame>
        <p:nvGraphicFramePr>
          <p:cNvPr id="9" name="Table 9">
            <a:extLst>
              <a:ext uri="{FF2B5EF4-FFF2-40B4-BE49-F238E27FC236}">
                <a16:creationId xmlns:a16="http://schemas.microsoft.com/office/drawing/2014/main" id="{B9CEEB14-F9F5-6166-BC11-929BACB8DBF6}"/>
              </a:ext>
            </a:extLst>
          </p:cNvPr>
          <p:cNvGraphicFramePr>
            <a:graphicFrameLocks noGrp="1"/>
          </p:cNvGraphicFramePr>
          <p:nvPr>
            <p:extLst>
              <p:ext uri="{D42A27DB-BD31-4B8C-83A1-F6EECF244321}">
                <p14:modId xmlns:p14="http://schemas.microsoft.com/office/powerpoint/2010/main" val="995657305"/>
              </p:ext>
            </p:extLst>
          </p:nvPr>
        </p:nvGraphicFramePr>
        <p:xfrm>
          <a:off x="761999" y="862641"/>
          <a:ext cx="11209460" cy="5486400"/>
        </p:xfrm>
        <a:graphic>
          <a:graphicData uri="http://schemas.openxmlformats.org/drawingml/2006/table">
            <a:tbl>
              <a:tblPr firstRow="1" bandRow="1">
                <a:tableStyleId>{5C22544A-7EE6-4342-B048-85BDC9FD1C3A}</a:tableStyleId>
              </a:tblPr>
              <a:tblGrid>
                <a:gridCol w="3728902">
                  <a:extLst>
                    <a:ext uri="{9D8B030D-6E8A-4147-A177-3AD203B41FA5}">
                      <a16:colId xmlns:a16="http://schemas.microsoft.com/office/drawing/2014/main" val="2658761283"/>
                    </a:ext>
                  </a:extLst>
                </a:gridCol>
                <a:gridCol w="7480558">
                  <a:extLst>
                    <a:ext uri="{9D8B030D-6E8A-4147-A177-3AD203B41FA5}">
                      <a16:colId xmlns:a16="http://schemas.microsoft.com/office/drawing/2014/main" val="675501312"/>
                    </a:ext>
                  </a:extLst>
                </a:gridCol>
              </a:tblGrid>
              <a:tr h="274351">
                <a:tc gridSpan="2">
                  <a:txBody>
                    <a:bodyPr/>
                    <a:lstStyle/>
                    <a:p>
                      <a:pPr algn="ctr"/>
                      <a:r>
                        <a:rPr lang="en-US" sz="2400"/>
                        <a:t>Persona</a:t>
                      </a:r>
                    </a:p>
                  </a:txBody>
                  <a:tcPr/>
                </a:tc>
                <a:tc hMerge="1">
                  <a:txBody>
                    <a:bodyPr/>
                    <a:lstStyle/>
                    <a:p>
                      <a:endParaRPr lang="en-US"/>
                    </a:p>
                  </a:txBody>
                  <a:tcPr/>
                </a:tc>
                <a:extLst>
                  <a:ext uri="{0D108BD9-81ED-4DB2-BD59-A6C34878D82A}">
                    <a16:rowId xmlns:a16="http://schemas.microsoft.com/office/drawing/2014/main" val="477227957"/>
                  </a:ext>
                </a:extLst>
              </a:tr>
              <a:tr h="215031">
                <a:tc>
                  <a:txBody>
                    <a:bodyPr/>
                    <a:lstStyle/>
                    <a:p>
                      <a:pPr algn="ctr"/>
                      <a:r>
                        <a:rPr lang="es-MX" b="1" noProof="0"/>
                        <a:t>Nombre</a:t>
                      </a:r>
                    </a:p>
                  </a:txBody>
                  <a:tcPr/>
                </a:tc>
                <a:tc>
                  <a:txBody>
                    <a:bodyPr/>
                    <a:lstStyle/>
                    <a:p>
                      <a:r>
                        <a:rPr lang="es-MX" noProof="0"/>
                        <a:t>Gabriela Castillo Suarez</a:t>
                      </a:r>
                    </a:p>
                  </a:txBody>
                  <a:tcPr/>
                </a:tc>
                <a:extLst>
                  <a:ext uri="{0D108BD9-81ED-4DB2-BD59-A6C34878D82A}">
                    <a16:rowId xmlns:a16="http://schemas.microsoft.com/office/drawing/2014/main" val="2838078797"/>
                  </a:ext>
                </a:extLst>
              </a:tr>
              <a:tr h="215031">
                <a:tc>
                  <a:txBody>
                    <a:bodyPr/>
                    <a:lstStyle/>
                    <a:p>
                      <a:pPr algn="ctr"/>
                      <a:r>
                        <a:rPr lang="es-MX" b="1" noProof="0"/>
                        <a:t>Edad</a:t>
                      </a:r>
                    </a:p>
                  </a:txBody>
                  <a:tcPr/>
                </a:tc>
                <a:tc>
                  <a:txBody>
                    <a:bodyPr/>
                    <a:lstStyle/>
                    <a:p>
                      <a:r>
                        <a:rPr lang="es-MX" noProof="0"/>
                        <a:t>20 años</a:t>
                      </a:r>
                    </a:p>
                  </a:txBody>
                  <a:tcPr/>
                </a:tc>
                <a:extLst>
                  <a:ext uri="{0D108BD9-81ED-4DB2-BD59-A6C34878D82A}">
                    <a16:rowId xmlns:a16="http://schemas.microsoft.com/office/drawing/2014/main" val="1202448256"/>
                  </a:ext>
                </a:extLst>
              </a:tr>
              <a:tr h="215031">
                <a:tc>
                  <a:txBody>
                    <a:bodyPr/>
                    <a:lstStyle/>
                    <a:p>
                      <a:pPr algn="ctr"/>
                      <a:r>
                        <a:rPr lang="es-MX" b="1" noProof="0"/>
                        <a:t>Ocupación</a:t>
                      </a:r>
                    </a:p>
                  </a:txBody>
                  <a:tcPr/>
                </a:tc>
                <a:tc>
                  <a:txBody>
                    <a:bodyPr/>
                    <a:lstStyle/>
                    <a:p>
                      <a:r>
                        <a:rPr lang="es-MX" noProof="0"/>
                        <a:t>Estudiante universitaria</a:t>
                      </a:r>
                    </a:p>
                  </a:txBody>
                  <a:tcPr/>
                </a:tc>
                <a:extLst>
                  <a:ext uri="{0D108BD9-81ED-4DB2-BD59-A6C34878D82A}">
                    <a16:rowId xmlns:a16="http://schemas.microsoft.com/office/drawing/2014/main" val="3725193636"/>
                  </a:ext>
                </a:extLst>
              </a:tr>
              <a:tr h="215031">
                <a:tc>
                  <a:txBody>
                    <a:bodyPr/>
                    <a:lstStyle/>
                    <a:p>
                      <a:pPr algn="ctr"/>
                      <a:r>
                        <a:rPr lang="es-MX" b="1" noProof="0"/>
                        <a:t>Ubicación</a:t>
                      </a:r>
                    </a:p>
                  </a:txBody>
                  <a:tcPr/>
                </a:tc>
                <a:tc>
                  <a:txBody>
                    <a:bodyPr/>
                    <a:lstStyle/>
                    <a:p>
                      <a:r>
                        <a:rPr lang="es-MX" noProof="0"/>
                        <a:t>Mérida, Yucatán</a:t>
                      </a:r>
                    </a:p>
                  </a:txBody>
                  <a:tcPr/>
                </a:tc>
                <a:extLst>
                  <a:ext uri="{0D108BD9-81ED-4DB2-BD59-A6C34878D82A}">
                    <a16:rowId xmlns:a16="http://schemas.microsoft.com/office/drawing/2014/main" val="2085173691"/>
                  </a:ext>
                </a:extLst>
              </a:tr>
              <a:tr h="215031">
                <a:tc>
                  <a:txBody>
                    <a:bodyPr/>
                    <a:lstStyle/>
                    <a:p>
                      <a:pPr algn="ctr"/>
                      <a:r>
                        <a:rPr lang="es-MX" b="1" noProof="0"/>
                        <a:t>Comportamiento </a:t>
                      </a:r>
                    </a:p>
                  </a:txBody>
                  <a:tcPr/>
                </a:tc>
                <a:tc>
                  <a:txBody>
                    <a:bodyPr/>
                    <a:lstStyle/>
                    <a:p>
                      <a:r>
                        <a:rPr lang="es-MX" noProof="0"/>
                        <a:t>Introvertida, distraída, desorganizada, poco interés en estudios</a:t>
                      </a:r>
                    </a:p>
                  </a:txBody>
                  <a:tcPr/>
                </a:tc>
                <a:extLst>
                  <a:ext uri="{0D108BD9-81ED-4DB2-BD59-A6C34878D82A}">
                    <a16:rowId xmlns:a16="http://schemas.microsoft.com/office/drawing/2014/main" val="3680216619"/>
                  </a:ext>
                </a:extLst>
              </a:tr>
              <a:tr h="215031">
                <a:tc>
                  <a:txBody>
                    <a:bodyPr/>
                    <a:lstStyle/>
                    <a:p>
                      <a:pPr algn="ctr"/>
                      <a:r>
                        <a:rPr lang="es-MX" b="1" noProof="0"/>
                        <a:t>Necesidades</a:t>
                      </a:r>
                    </a:p>
                  </a:txBody>
                  <a:tcPr/>
                </a:tc>
                <a:tc>
                  <a:txBody>
                    <a:bodyPr/>
                    <a:lstStyle/>
                    <a:p>
                      <a:r>
                        <a:rPr lang="es-MX" noProof="0"/>
                        <a:t>Motivación </a:t>
                      </a:r>
                    </a:p>
                  </a:txBody>
                  <a:tcPr/>
                </a:tc>
                <a:extLst>
                  <a:ext uri="{0D108BD9-81ED-4DB2-BD59-A6C34878D82A}">
                    <a16:rowId xmlns:a16="http://schemas.microsoft.com/office/drawing/2014/main" val="688952197"/>
                  </a:ext>
                </a:extLst>
              </a:tr>
              <a:tr h="2617457">
                <a:tc>
                  <a:txBody>
                    <a:bodyPr/>
                    <a:lstStyle/>
                    <a:p>
                      <a:pPr algn="ctr"/>
                      <a:r>
                        <a:rPr lang="en-US" b="1"/>
                        <a:t>Historia</a:t>
                      </a:r>
                    </a:p>
                  </a:txBody>
                  <a:tcPr/>
                </a:tc>
                <a:tc>
                  <a:txBody>
                    <a:bodyPr/>
                    <a:lstStyle/>
                    <a:p>
                      <a:pPr algn="l"/>
                      <a:r>
                        <a:rPr lang="en-US" sz="1200"/>
                        <a:t>L</a:t>
                      </a:r>
                      <a:r>
                        <a:rPr lang="es-MX" sz="1200" noProof="0"/>
                        <a:t>os papás de Gabriela siempre desearon que ella pudiera seguir con la tradición familiar de ser doctores y estudiar medicina, pero ella estaba segura de lo que le gustaba desde la secundaria. </a:t>
                      </a:r>
                      <a:r>
                        <a:rPr lang="es-MX" sz="1200" b="0" i="0" u="none" strike="noStrike" noProof="0">
                          <a:latin typeface="Segoe UI Light"/>
                        </a:rPr>
                        <a:t>A pesar de no tener el apoyo de su familia, decidió entrar a la carrera de Ingeniería en software en la facultad de Matemáticas de la UADY.</a:t>
                      </a:r>
                      <a:endParaRPr lang="es-MX" sz="1200" noProof="0"/>
                    </a:p>
                    <a:p>
                      <a:pPr lvl="0" algn="l">
                        <a:lnSpc>
                          <a:spcPct val="100000"/>
                        </a:lnSpc>
                        <a:spcBef>
                          <a:spcPts val="0"/>
                        </a:spcBef>
                        <a:spcAft>
                          <a:spcPts val="0"/>
                        </a:spcAft>
                        <a:buNone/>
                      </a:pPr>
                      <a:endParaRPr lang="es-MX" sz="1200" noProof="0"/>
                    </a:p>
                    <a:p>
                      <a:pPr lvl="0" algn="l">
                        <a:lnSpc>
                          <a:spcPct val="100000"/>
                        </a:lnSpc>
                        <a:spcBef>
                          <a:spcPts val="0"/>
                        </a:spcBef>
                        <a:spcAft>
                          <a:spcPts val="0"/>
                        </a:spcAft>
                        <a:buNone/>
                      </a:pPr>
                      <a:r>
                        <a:rPr lang="es-MX" sz="1200" b="0" i="0" u="none" strike="noStrike" noProof="0">
                          <a:latin typeface="Segoe UI Light"/>
                        </a:rPr>
                        <a:t>Gabriela era una estudiante ejemplar con un gran grupo de amigos, tristemente, no aprobó ciertas materias y se retrasó un año en la carrera. Durante ese año, consiguió trabajo, así que ahora pasaron 2 años sin estudiar. </a:t>
                      </a:r>
                      <a:br>
                        <a:rPr lang="es-MX" sz="1200" noProof="0"/>
                      </a:br>
                      <a:endParaRPr lang="es-MX" sz="1200" noProof="0"/>
                    </a:p>
                    <a:p>
                      <a:pPr lvl="0" algn="l">
                        <a:lnSpc>
                          <a:spcPct val="100000"/>
                        </a:lnSpc>
                        <a:spcBef>
                          <a:spcPts val="0"/>
                        </a:spcBef>
                        <a:spcAft>
                          <a:spcPts val="0"/>
                        </a:spcAft>
                        <a:buNone/>
                      </a:pPr>
                      <a:r>
                        <a:rPr lang="es-MX" sz="1200" b="0" i="0" u="none" strike="noStrike" noProof="0">
                          <a:latin typeface="Segoe UI Light"/>
                        </a:rPr>
                        <a:t>Finalmente los retomó, sin embargo al volver a clases se sintió apartada, ya que no conocía a nadie. Pasaban las semanas y ella no tenía a nadie con quien hablar, todos ya se conocían y tenían sus “grupos de amistades”, no logra encajar con ninguno de ellos.</a:t>
                      </a:r>
                      <a:br>
                        <a:rPr lang="es-MX" sz="1200" noProof="0"/>
                      </a:br>
                      <a:endParaRPr lang="es-MX" sz="1200" noProof="0"/>
                    </a:p>
                    <a:p>
                      <a:pPr lvl="0" algn="l">
                        <a:lnSpc>
                          <a:spcPct val="100000"/>
                        </a:lnSpc>
                        <a:spcBef>
                          <a:spcPts val="0"/>
                        </a:spcBef>
                        <a:spcAft>
                          <a:spcPts val="0"/>
                        </a:spcAft>
                        <a:buNone/>
                      </a:pPr>
                      <a:r>
                        <a:rPr lang="es-MX" sz="1200" b="0" i="0" u="none" strike="noStrike" noProof="0">
                          <a:latin typeface="Segoe UI Light"/>
                        </a:rPr>
                        <a:t>Ella solo quería tener a alguien con quien platicar y decirle sus problemas ya que en casa no recibía ningún tipo de apoyo. En una clase, un profesor comentó acerca de Empatice, ella se interesó por la aplicación y al final del día, la descargó y la comenzó a utilizar.</a:t>
                      </a:r>
                      <a:br>
                        <a:rPr lang="es-MX" sz="1200" noProof="0"/>
                      </a:br>
                      <a:endParaRPr lang="es-MX" sz="1200" noProof="0"/>
                    </a:p>
                  </a:txBody>
                  <a:tcPr/>
                </a:tc>
                <a:extLst>
                  <a:ext uri="{0D108BD9-81ED-4DB2-BD59-A6C34878D82A}">
                    <a16:rowId xmlns:a16="http://schemas.microsoft.com/office/drawing/2014/main" val="2012784043"/>
                  </a:ext>
                </a:extLst>
              </a:tr>
            </a:tbl>
          </a:graphicData>
        </a:graphic>
      </p:graphicFrame>
      <p:pic>
        <p:nvPicPr>
          <p:cNvPr id="10" name="Picture 10">
            <a:extLst>
              <a:ext uri="{FF2B5EF4-FFF2-40B4-BE49-F238E27FC236}">
                <a16:creationId xmlns:a16="http://schemas.microsoft.com/office/drawing/2014/main" id="{784F5A6D-1FF8-40C5-0864-05FB23C878FA}"/>
              </a:ext>
            </a:extLst>
          </p:cNvPr>
          <p:cNvPicPr>
            <a:picLocks noChangeAspect="1"/>
          </p:cNvPicPr>
          <p:nvPr/>
        </p:nvPicPr>
        <p:blipFill>
          <a:blip r:embed="rId2"/>
          <a:stretch>
            <a:fillRect/>
          </a:stretch>
        </p:blipFill>
        <p:spPr>
          <a:xfrm>
            <a:off x="1735383" y="4011979"/>
            <a:ext cx="1804621" cy="2038350"/>
          </a:xfrm>
          <a:prstGeom prst="rect">
            <a:avLst/>
          </a:prstGeom>
        </p:spPr>
      </p:pic>
    </p:spTree>
    <p:extLst>
      <p:ext uri="{BB962C8B-B14F-4D97-AF65-F5344CB8AC3E}">
        <p14:creationId xmlns:p14="http://schemas.microsoft.com/office/powerpoint/2010/main" val="2302381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57144164-5503-9D11-4F68-81F4CD378333}"/>
              </a:ext>
            </a:extLst>
          </p:cNvPr>
          <p:cNvSpPr>
            <a:spLocks noGrp="1"/>
          </p:cNvSpPr>
          <p:nvPr>
            <p:ph type="title"/>
          </p:nvPr>
        </p:nvSpPr>
        <p:spPr>
          <a:xfrm>
            <a:off x="1656588" y="832104"/>
            <a:ext cx="8878824" cy="1069848"/>
          </a:xfrm>
        </p:spPr>
        <p:txBody>
          <a:bodyPr anchor="b">
            <a:normAutofit/>
          </a:bodyPr>
          <a:lstStyle/>
          <a:p>
            <a:r>
              <a:rPr lang="en-US"/>
              <a:t>CONOCE A NUESTRO EQUIPO</a:t>
            </a:r>
          </a:p>
        </p:txBody>
      </p:sp>
      <p:sp>
        <p:nvSpPr>
          <p:cNvPr id="2" name="Footer Placeholder 1">
            <a:extLst>
              <a:ext uri="{FF2B5EF4-FFF2-40B4-BE49-F238E27FC236}">
                <a16:creationId xmlns:a16="http://schemas.microsoft.com/office/drawing/2014/main" id="{23DFDBA5-4CFB-88D0-C90E-69D151F5BFCA}"/>
              </a:ext>
            </a:extLst>
          </p:cNvPr>
          <p:cNvSpPr>
            <a:spLocks noGrp="1"/>
          </p:cNvSpPr>
          <p:nvPr>
            <p:ph type="ftr" sz="quarter" idx="10"/>
          </p:nvPr>
        </p:nvSpPr>
        <p:spPr>
          <a:xfrm>
            <a:off x="466344" y="6190488"/>
            <a:ext cx="2331720" cy="274320"/>
          </a:xfrm>
        </p:spPr>
        <p:txBody>
          <a:bodyPr anchor="ctr">
            <a:normAutofit/>
          </a:bodyPr>
          <a:lstStyle/>
          <a:p>
            <a:pPr>
              <a:spcAft>
                <a:spcPts val="600"/>
              </a:spcAft>
            </a:pPr>
            <a:r>
              <a:rPr lang="en-US">
                <a:cs typeface="Segoe UI Light"/>
              </a:rPr>
              <a:t>Empathize</a:t>
            </a:r>
          </a:p>
        </p:txBody>
      </p:sp>
      <p:sp>
        <p:nvSpPr>
          <p:cNvPr id="11" name="Slide Number Placeholder 10">
            <a:extLst>
              <a:ext uri="{FF2B5EF4-FFF2-40B4-BE49-F238E27FC236}">
                <a16:creationId xmlns:a16="http://schemas.microsoft.com/office/drawing/2014/main" id="{9816FD90-6ABD-5EA8-0870-E27733B9F685}"/>
              </a:ext>
            </a:extLst>
          </p:cNvPr>
          <p:cNvSpPr>
            <a:spLocks noGrp="1"/>
          </p:cNvSpPr>
          <p:nvPr>
            <p:ph type="sldNum" sz="quarter" idx="11"/>
          </p:nvPr>
        </p:nvSpPr>
        <p:spPr>
          <a:xfrm>
            <a:off x="329184" y="411480"/>
            <a:ext cx="521208" cy="310896"/>
          </a:xfrm>
        </p:spPr>
        <p:txBody>
          <a:bodyPr anchor="ctr">
            <a:normAutofit/>
          </a:bodyPr>
          <a:lstStyle/>
          <a:p>
            <a:pPr>
              <a:spcAft>
                <a:spcPts val="600"/>
              </a:spcAft>
            </a:pPr>
            <a:fld id="{294A09A9-5501-47C1-A89A-A340965A2BE2}" type="slidenum">
              <a:rPr lang="en-US" smtClean="0"/>
              <a:pPr>
                <a:spcAft>
                  <a:spcPts val="600"/>
                </a:spcAft>
              </a:pPr>
              <a:t>2</a:t>
            </a:fld>
            <a:endParaRPr lang="en-US"/>
          </a:p>
        </p:txBody>
      </p:sp>
      <p:sp>
        <p:nvSpPr>
          <p:cNvPr id="3" name="Text Placeholder 2">
            <a:extLst>
              <a:ext uri="{FF2B5EF4-FFF2-40B4-BE49-F238E27FC236}">
                <a16:creationId xmlns:a16="http://schemas.microsoft.com/office/drawing/2014/main" id="{CFC225EB-9239-A8F4-48C2-D2E44A245C26}"/>
              </a:ext>
            </a:extLst>
          </p:cNvPr>
          <p:cNvSpPr>
            <a:spLocks noGrp="1"/>
          </p:cNvSpPr>
          <p:nvPr>
            <p:ph type="body" sz="quarter" idx="12"/>
          </p:nvPr>
        </p:nvSpPr>
        <p:spPr>
          <a:xfrm>
            <a:off x="1042524" y="4508648"/>
            <a:ext cx="2468880" cy="365760"/>
          </a:xfrm>
        </p:spPr>
        <p:txBody>
          <a:bodyPr anchor="t">
            <a:normAutofit/>
          </a:bodyPr>
          <a:lstStyle/>
          <a:p>
            <a:pPr>
              <a:spcAft>
                <a:spcPts val="600"/>
              </a:spcAft>
            </a:pPr>
            <a:r>
              <a:rPr lang="en-US"/>
              <a:t>Emanuel Chávez</a:t>
            </a:r>
          </a:p>
        </p:txBody>
      </p:sp>
      <p:sp>
        <p:nvSpPr>
          <p:cNvPr id="5" name="Text Placeholder 4">
            <a:extLst>
              <a:ext uri="{FF2B5EF4-FFF2-40B4-BE49-F238E27FC236}">
                <a16:creationId xmlns:a16="http://schemas.microsoft.com/office/drawing/2014/main" id="{664EAAE3-47A6-DF8C-088B-8353E312893A}"/>
              </a:ext>
            </a:extLst>
          </p:cNvPr>
          <p:cNvSpPr>
            <a:spLocks noGrp="1"/>
          </p:cNvSpPr>
          <p:nvPr>
            <p:ph type="body" sz="quarter" idx="14"/>
          </p:nvPr>
        </p:nvSpPr>
        <p:spPr>
          <a:xfrm>
            <a:off x="3627120" y="4508648"/>
            <a:ext cx="2468880" cy="365760"/>
          </a:xfrm>
        </p:spPr>
        <p:txBody>
          <a:bodyPr anchor="t">
            <a:normAutofit/>
          </a:bodyPr>
          <a:lstStyle/>
          <a:p>
            <a:pPr>
              <a:spcAft>
                <a:spcPts val="600"/>
              </a:spcAft>
            </a:pPr>
            <a:r>
              <a:rPr lang="en-US"/>
              <a:t>Emiliano Valencia</a:t>
            </a:r>
          </a:p>
        </p:txBody>
      </p:sp>
      <p:sp>
        <p:nvSpPr>
          <p:cNvPr id="7" name="Text Placeholder 6">
            <a:extLst>
              <a:ext uri="{FF2B5EF4-FFF2-40B4-BE49-F238E27FC236}">
                <a16:creationId xmlns:a16="http://schemas.microsoft.com/office/drawing/2014/main" id="{24AD9EB9-CF0D-0D70-D541-05E1A813D00F}"/>
              </a:ext>
            </a:extLst>
          </p:cNvPr>
          <p:cNvSpPr>
            <a:spLocks noGrp="1"/>
          </p:cNvSpPr>
          <p:nvPr>
            <p:ph type="body" sz="quarter" idx="16"/>
          </p:nvPr>
        </p:nvSpPr>
        <p:spPr>
          <a:xfrm>
            <a:off x="6096000" y="4508648"/>
            <a:ext cx="2468880" cy="365760"/>
          </a:xfrm>
        </p:spPr>
        <p:txBody>
          <a:bodyPr anchor="t">
            <a:normAutofit/>
          </a:bodyPr>
          <a:lstStyle/>
          <a:p>
            <a:pPr>
              <a:spcAft>
                <a:spcPts val="600"/>
              </a:spcAft>
            </a:pPr>
            <a:r>
              <a:rPr lang="en-US"/>
              <a:t>Jamart Perez</a:t>
            </a:r>
          </a:p>
        </p:txBody>
      </p:sp>
      <p:sp>
        <p:nvSpPr>
          <p:cNvPr id="9" name="Text Placeholder 8">
            <a:extLst>
              <a:ext uri="{FF2B5EF4-FFF2-40B4-BE49-F238E27FC236}">
                <a16:creationId xmlns:a16="http://schemas.microsoft.com/office/drawing/2014/main" id="{22A99FBE-9850-5F5D-04D9-E3A83DEEA928}"/>
              </a:ext>
            </a:extLst>
          </p:cNvPr>
          <p:cNvSpPr>
            <a:spLocks noGrp="1"/>
          </p:cNvSpPr>
          <p:nvPr>
            <p:ph type="body" sz="quarter" idx="18"/>
          </p:nvPr>
        </p:nvSpPr>
        <p:spPr>
          <a:xfrm>
            <a:off x="8724349" y="4508648"/>
            <a:ext cx="2468880" cy="365760"/>
          </a:xfrm>
        </p:spPr>
        <p:txBody>
          <a:bodyPr anchor="t">
            <a:normAutofit/>
          </a:bodyPr>
          <a:lstStyle/>
          <a:p>
            <a:pPr>
              <a:spcAft>
                <a:spcPts val="600"/>
              </a:spcAft>
            </a:pPr>
            <a:r>
              <a:rPr lang="en-US"/>
              <a:t>Becky Zhu</a:t>
            </a:r>
          </a:p>
        </p:txBody>
      </p:sp>
      <p:pic>
        <p:nvPicPr>
          <p:cNvPr id="16" name="Picture Placeholder 15">
            <a:extLst>
              <a:ext uri="{FF2B5EF4-FFF2-40B4-BE49-F238E27FC236}">
                <a16:creationId xmlns:a16="http://schemas.microsoft.com/office/drawing/2014/main" id="{675FEA7C-5201-0219-EAA4-51C8A3B8185E}"/>
              </a:ext>
            </a:extLst>
          </p:cNvPr>
          <p:cNvPicPr>
            <a:picLocks noGrp="1" noChangeAspect="1"/>
          </p:cNvPicPr>
          <p:nvPr>
            <p:ph type="pic" sz="quarter" idx="20"/>
          </p:nvPr>
        </p:nvPicPr>
        <p:blipFill rotWithShape="1">
          <a:blip r:embed="rId2"/>
          <a:srcRect r="-6" b="-6"/>
          <a:stretch/>
        </p:blipFill>
        <p:spPr>
          <a:xfrm>
            <a:off x="1399285" y="2505584"/>
            <a:ext cx="1746504" cy="1746504"/>
          </a:xfrm>
          <a:noFill/>
        </p:spPr>
      </p:pic>
      <p:pic>
        <p:nvPicPr>
          <p:cNvPr id="18" name="Picture Placeholder 17">
            <a:extLst>
              <a:ext uri="{FF2B5EF4-FFF2-40B4-BE49-F238E27FC236}">
                <a16:creationId xmlns:a16="http://schemas.microsoft.com/office/drawing/2014/main" id="{F4608F53-148D-4D2F-6672-8A90E230C68A}"/>
              </a:ext>
            </a:extLst>
          </p:cNvPr>
          <p:cNvPicPr>
            <a:picLocks noGrp="1" noChangeAspect="1"/>
          </p:cNvPicPr>
          <p:nvPr>
            <p:ph type="pic" sz="quarter" idx="21"/>
          </p:nvPr>
        </p:nvPicPr>
        <p:blipFill rotWithShape="1">
          <a:blip r:embed="rId3"/>
          <a:srcRect t="8750" r="5" b="16255"/>
          <a:stretch/>
        </p:blipFill>
        <p:spPr>
          <a:xfrm>
            <a:off x="3946787" y="2505584"/>
            <a:ext cx="1746504" cy="1746504"/>
          </a:xfrm>
          <a:noFill/>
        </p:spPr>
      </p:pic>
      <p:pic>
        <p:nvPicPr>
          <p:cNvPr id="17" name="Picture Placeholder 16">
            <a:extLst>
              <a:ext uri="{FF2B5EF4-FFF2-40B4-BE49-F238E27FC236}">
                <a16:creationId xmlns:a16="http://schemas.microsoft.com/office/drawing/2014/main" id="{8B1E138F-E5F8-7188-0E7F-C61CC315F3CA}"/>
              </a:ext>
            </a:extLst>
          </p:cNvPr>
          <p:cNvPicPr>
            <a:picLocks noGrp="1" noChangeAspect="1"/>
          </p:cNvPicPr>
          <p:nvPr>
            <p:ph type="pic" sz="quarter" idx="22"/>
          </p:nvPr>
        </p:nvPicPr>
        <p:blipFill rotWithShape="1">
          <a:blip r:embed="rId4"/>
          <a:srcRect l="3250" r="999" b="-1"/>
          <a:stretch/>
        </p:blipFill>
        <p:spPr>
          <a:xfrm>
            <a:off x="6498717" y="2505584"/>
            <a:ext cx="1746504" cy="1746504"/>
          </a:xfrm>
          <a:noFill/>
        </p:spPr>
      </p:pic>
      <p:pic>
        <p:nvPicPr>
          <p:cNvPr id="19" name="Picture Placeholder 18">
            <a:extLst>
              <a:ext uri="{FF2B5EF4-FFF2-40B4-BE49-F238E27FC236}">
                <a16:creationId xmlns:a16="http://schemas.microsoft.com/office/drawing/2014/main" id="{34C21939-A4DB-0F96-83D8-AD8FFB45359F}"/>
              </a:ext>
            </a:extLst>
          </p:cNvPr>
          <p:cNvPicPr>
            <a:picLocks noGrp="1" noChangeAspect="1"/>
          </p:cNvPicPr>
          <p:nvPr>
            <p:ph type="pic" sz="quarter" idx="23"/>
          </p:nvPr>
        </p:nvPicPr>
        <p:blipFill rotWithShape="1">
          <a:blip r:embed="rId5"/>
          <a:srcRect t="12999" r="5" b="12005"/>
          <a:stretch/>
        </p:blipFill>
        <p:spPr>
          <a:xfrm>
            <a:off x="9085537" y="2505584"/>
            <a:ext cx="1746504" cy="1746504"/>
          </a:xfrm>
          <a:noFill/>
        </p:spPr>
      </p:pic>
    </p:spTree>
    <p:extLst>
      <p:ext uri="{BB962C8B-B14F-4D97-AF65-F5344CB8AC3E}">
        <p14:creationId xmlns:p14="http://schemas.microsoft.com/office/powerpoint/2010/main" val="1579562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6D68F-8172-C56D-8105-B7952042B741}"/>
              </a:ext>
            </a:extLst>
          </p:cNvPr>
          <p:cNvSpPr>
            <a:spLocks noGrp="1"/>
          </p:cNvSpPr>
          <p:nvPr>
            <p:ph type="title"/>
          </p:nvPr>
        </p:nvSpPr>
        <p:spPr>
          <a:xfrm>
            <a:off x="977392" y="-125281"/>
            <a:ext cx="10881360" cy="1069848"/>
          </a:xfrm>
        </p:spPr>
        <p:txBody>
          <a:bodyPr/>
          <a:lstStyle/>
          <a:p>
            <a:r>
              <a:rPr lang="es-MX"/>
              <a:t>escenario</a:t>
            </a:r>
          </a:p>
        </p:txBody>
      </p:sp>
      <p:sp>
        <p:nvSpPr>
          <p:cNvPr id="4" name="Slide Number Placeholder 3">
            <a:extLst>
              <a:ext uri="{FF2B5EF4-FFF2-40B4-BE49-F238E27FC236}">
                <a16:creationId xmlns:a16="http://schemas.microsoft.com/office/drawing/2014/main" id="{EA132654-F9B2-3AAB-2F53-000091C9C68E}"/>
              </a:ext>
            </a:extLst>
          </p:cNvPr>
          <p:cNvSpPr>
            <a:spLocks noGrp="1"/>
          </p:cNvSpPr>
          <p:nvPr>
            <p:ph type="sldNum" sz="quarter" idx="11"/>
          </p:nvPr>
        </p:nvSpPr>
        <p:spPr/>
        <p:txBody>
          <a:bodyPr/>
          <a:lstStyle/>
          <a:p>
            <a:fld id="{294A09A9-5501-47C1-A89A-A340965A2BE2}" type="slidenum">
              <a:rPr lang="en-US" smtClean="0"/>
              <a:pPr/>
              <a:t>20</a:t>
            </a:fld>
            <a:endParaRPr lang="en-US"/>
          </a:p>
        </p:txBody>
      </p:sp>
      <p:graphicFrame>
        <p:nvGraphicFramePr>
          <p:cNvPr id="3" name="Table 7">
            <a:extLst>
              <a:ext uri="{FF2B5EF4-FFF2-40B4-BE49-F238E27FC236}">
                <a16:creationId xmlns:a16="http://schemas.microsoft.com/office/drawing/2014/main" id="{47FACE96-EDE1-3C93-26CF-96BA2DE5019B}"/>
              </a:ext>
            </a:extLst>
          </p:cNvPr>
          <p:cNvGraphicFramePr>
            <a:graphicFrameLocks noGrp="1"/>
          </p:cNvGraphicFramePr>
          <p:nvPr>
            <p:extLst>
              <p:ext uri="{D42A27DB-BD31-4B8C-83A1-F6EECF244321}">
                <p14:modId xmlns:p14="http://schemas.microsoft.com/office/powerpoint/2010/main" val="1069763513"/>
              </p:ext>
            </p:extLst>
          </p:nvPr>
        </p:nvGraphicFramePr>
        <p:xfrm>
          <a:off x="1508269" y="1332258"/>
          <a:ext cx="9945443" cy="4883521"/>
        </p:xfrm>
        <a:graphic>
          <a:graphicData uri="http://schemas.openxmlformats.org/drawingml/2006/table">
            <a:tbl>
              <a:tblPr firstRow="1" bandRow="1">
                <a:tableStyleId>{5C22544A-7EE6-4342-B048-85BDC9FD1C3A}</a:tableStyleId>
              </a:tblPr>
              <a:tblGrid>
                <a:gridCol w="9945443">
                  <a:extLst>
                    <a:ext uri="{9D8B030D-6E8A-4147-A177-3AD203B41FA5}">
                      <a16:colId xmlns:a16="http://schemas.microsoft.com/office/drawing/2014/main" val="1694937891"/>
                    </a:ext>
                  </a:extLst>
                </a:gridCol>
              </a:tblGrid>
              <a:tr h="402961">
                <a:tc>
                  <a:txBody>
                    <a:bodyPr/>
                    <a:lstStyle/>
                    <a:p>
                      <a:pPr algn="ctr"/>
                      <a:r>
                        <a:rPr lang="en-US"/>
                        <a:t>Escenario</a:t>
                      </a:r>
                    </a:p>
                  </a:txBody>
                  <a:tcPr/>
                </a:tc>
                <a:extLst>
                  <a:ext uri="{0D108BD9-81ED-4DB2-BD59-A6C34878D82A}">
                    <a16:rowId xmlns:a16="http://schemas.microsoft.com/office/drawing/2014/main" val="1337566972"/>
                  </a:ext>
                </a:extLst>
              </a:tr>
              <a:tr h="3054018">
                <a:tc>
                  <a:txBody>
                    <a:bodyPr/>
                    <a:lstStyle/>
                    <a:p>
                      <a:pPr lvl="0" algn="just">
                        <a:lnSpc>
                          <a:spcPct val="100000"/>
                        </a:lnSpc>
                        <a:spcBef>
                          <a:spcPts val="0"/>
                        </a:spcBef>
                        <a:spcAft>
                          <a:spcPts val="0"/>
                        </a:spcAft>
                        <a:buNone/>
                      </a:pPr>
                      <a:r>
                        <a:rPr lang="es-MX" sz="1800" b="0" i="0" u="none" strike="noStrike" noProof="0">
                          <a:latin typeface="Arial"/>
                        </a:rPr>
                        <a:t>•</a:t>
                      </a:r>
                      <a:r>
                        <a:rPr lang="es-MX" sz="1800" b="0" i="0" u="none" strike="noStrike" noProof="0">
                          <a:latin typeface="Segoe UI Light"/>
                        </a:rPr>
                        <a:t>Gabriela comenzó creando un usuario donde entre otras cosas, tuvo que responder una encuesta de personalidad, datos personales y eligió un avatar que le gustó.</a:t>
                      </a:r>
                      <a:endParaRPr lang="en-US"/>
                    </a:p>
                    <a:p>
                      <a:pPr lvl="0" algn="just">
                        <a:lnSpc>
                          <a:spcPct val="100000"/>
                        </a:lnSpc>
                        <a:spcBef>
                          <a:spcPts val="0"/>
                        </a:spcBef>
                        <a:spcAft>
                          <a:spcPts val="0"/>
                        </a:spcAft>
                        <a:buNone/>
                      </a:pPr>
                      <a:endParaRPr lang="es-MX" sz="1800" b="0" i="0" u="none" strike="noStrike" noProof="0">
                        <a:latin typeface="Segoe UI Light"/>
                      </a:endParaRPr>
                    </a:p>
                    <a:p>
                      <a:pPr lvl="0" algn="just">
                        <a:lnSpc>
                          <a:spcPct val="100000"/>
                        </a:lnSpc>
                        <a:spcBef>
                          <a:spcPts val="0"/>
                        </a:spcBef>
                        <a:spcAft>
                          <a:spcPts val="0"/>
                        </a:spcAft>
                        <a:buNone/>
                      </a:pPr>
                      <a:r>
                        <a:rPr lang="es-MX" sz="1800" b="0" i="0" u="none" strike="noStrike" noProof="0">
                          <a:latin typeface="Arial"/>
                        </a:rPr>
                        <a:t>•</a:t>
                      </a:r>
                      <a:r>
                        <a:rPr lang="es-MX" sz="1800" b="0" i="0" u="none" strike="noStrike" noProof="0">
                          <a:latin typeface="Segoe UI Light"/>
                        </a:rPr>
                        <a:t>Después se le permitió el acceso a la app y un mensaje en pantalla apareció donde se le preguntaba si deseaba conocer a otras personas que quizá podrían interesarle y con las que podría establecer buenas relaciones.</a:t>
                      </a:r>
                      <a:endParaRPr lang="en-US" sz="1800" b="0" i="0" u="none" strike="noStrike">
                        <a:latin typeface="Segoe UI Light"/>
                      </a:endParaRPr>
                    </a:p>
                    <a:p>
                      <a:pPr lvl="0" algn="just">
                        <a:lnSpc>
                          <a:spcPct val="100000"/>
                        </a:lnSpc>
                        <a:spcBef>
                          <a:spcPts val="0"/>
                        </a:spcBef>
                        <a:spcAft>
                          <a:spcPts val="0"/>
                        </a:spcAft>
                        <a:buNone/>
                      </a:pPr>
                      <a:endParaRPr lang="es-MX" sz="1800" b="0" i="0" u="none" strike="noStrike" noProof="0">
                        <a:latin typeface="Segoe UI Light"/>
                      </a:endParaRPr>
                    </a:p>
                    <a:p>
                      <a:pPr lvl="0" algn="just">
                        <a:lnSpc>
                          <a:spcPct val="100000"/>
                        </a:lnSpc>
                        <a:spcBef>
                          <a:spcPts val="0"/>
                        </a:spcBef>
                        <a:spcAft>
                          <a:spcPts val="0"/>
                        </a:spcAft>
                        <a:buNone/>
                      </a:pPr>
                      <a:r>
                        <a:rPr lang="es-MX" sz="1800" b="0" i="0" u="none" strike="noStrike" noProof="0">
                          <a:latin typeface="Arial"/>
                        </a:rPr>
                        <a:t>•</a:t>
                      </a:r>
                      <a:r>
                        <a:rPr lang="es-MX" sz="1800" b="0" i="0" u="none" strike="noStrike" noProof="0">
                          <a:latin typeface="Segoe UI Light"/>
                        </a:rPr>
                        <a:t>Ella consideró que era muy pronto para esto así que no eligió esa opción, después se le mostró la página principal de la aplicación, donde pudo ver su avatar en la esquina superior derecha, ahí podía modificar su información o personalizar un poco la app, como colores, tamaño de fuente, temas, etc.</a:t>
                      </a:r>
                      <a:endParaRPr lang="es-MX"/>
                    </a:p>
                    <a:p>
                      <a:pPr lvl="0" algn="just">
                        <a:lnSpc>
                          <a:spcPct val="100000"/>
                        </a:lnSpc>
                        <a:spcBef>
                          <a:spcPts val="0"/>
                        </a:spcBef>
                        <a:spcAft>
                          <a:spcPts val="0"/>
                        </a:spcAft>
                        <a:buNone/>
                      </a:pPr>
                      <a:endParaRPr lang="es-MX"/>
                    </a:p>
                    <a:p>
                      <a:pPr lvl="0" algn="just">
                        <a:lnSpc>
                          <a:spcPct val="100000"/>
                        </a:lnSpc>
                        <a:spcBef>
                          <a:spcPts val="0"/>
                        </a:spcBef>
                        <a:spcAft>
                          <a:spcPts val="0"/>
                        </a:spcAft>
                        <a:buNone/>
                      </a:pPr>
                      <a:r>
                        <a:rPr lang="es-MX" sz="1800" b="0" i="0" u="none" strike="noStrike" noProof="0">
                          <a:latin typeface="Arial"/>
                        </a:rPr>
                        <a:t>•</a:t>
                      </a:r>
                      <a:r>
                        <a:rPr lang="es-MX" sz="1800" b="0" i="0" u="none" strike="noStrike" noProof="0">
                          <a:latin typeface="Segoe UI Light"/>
                        </a:rPr>
                        <a:t>Gabriela va directo a la función que le interesa, el diario, la pantalla es muy simple parece un bloc de notas, las instrucciones la van guiando, primero debe de elegir un emoji que defina su día, eligió una carita suspirando, ahora puede escribir, decide anotar su tristeza e incomodidad resultante de no poder encajar con los de su grupo.</a:t>
                      </a:r>
                      <a:endParaRPr lang="es-MX" sz="1800" b="0" i="0" u="none" strike="noStrike">
                        <a:latin typeface="Segoe UI Light"/>
                      </a:endParaRPr>
                    </a:p>
                    <a:p>
                      <a:pPr marL="0" lvl="0" indent="0" algn="l">
                        <a:lnSpc>
                          <a:spcPct val="100000"/>
                        </a:lnSpc>
                        <a:spcBef>
                          <a:spcPts val="0"/>
                        </a:spcBef>
                        <a:spcAft>
                          <a:spcPts val="0"/>
                        </a:spcAft>
                        <a:buNone/>
                      </a:pPr>
                      <a:endParaRPr lang="es-MX" noProof="0"/>
                    </a:p>
                  </a:txBody>
                  <a:tcPr/>
                </a:tc>
                <a:extLst>
                  <a:ext uri="{0D108BD9-81ED-4DB2-BD59-A6C34878D82A}">
                    <a16:rowId xmlns:a16="http://schemas.microsoft.com/office/drawing/2014/main" val="4284380207"/>
                  </a:ext>
                </a:extLst>
              </a:tr>
            </a:tbl>
          </a:graphicData>
        </a:graphic>
      </p:graphicFrame>
    </p:spTree>
    <p:extLst>
      <p:ext uri="{BB962C8B-B14F-4D97-AF65-F5344CB8AC3E}">
        <p14:creationId xmlns:p14="http://schemas.microsoft.com/office/powerpoint/2010/main" val="20115181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6D68F-8172-C56D-8105-B7952042B741}"/>
              </a:ext>
            </a:extLst>
          </p:cNvPr>
          <p:cNvSpPr>
            <a:spLocks noGrp="1"/>
          </p:cNvSpPr>
          <p:nvPr>
            <p:ph type="title"/>
          </p:nvPr>
        </p:nvSpPr>
        <p:spPr>
          <a:xfrm>
            <a:off x="977392" y="-125281"/>
            <a:ext cx="10881360" cy="1069848"/>
          </a:xfrm>
        </p:spPr>
        <p:txBody>
          <a:bodyPr/>
          <a:lstStyle/>
          <a:p>
            <a:r>
              <a:rPr lang="es-MX"/>
              <a:t>escenario</a:t>
            </a:r>
          </a:p>
        </p:txBody>
      </p:sp>
      <p:sp>
        <p:nvSpPr>
          <p:cNvPr id="4" name="Slide Number Placeholder 3">
            <a:extLst>
              <a:ext uri="{FF2B5EF4-FFF2-40B4-BE49-F238E27FC236}">
                <a16:creationId xmlns:a16="http://schemas.microsoft.com/office/drawing/2014/main" id="{EA132654-F9B2-3AAB-2F53-000091C9C68E}"/>
              </a:ext>
            </a:extLst>
          </p:cNvPr>
          <p:cNvSpPr>
            <a:spLocks noGrp="1"/>
          </p:cNvSpPr>
          <p:nvPr>
            <p:ph type="sldNum" sz="quarter" idx="11"/>
          </p:nvPr>
        </p:nvSpPr>
        <p:spPr/>
        <p:txBody>
          <a:bodyPr/>
          <a:lstStyle/>
          <a:p>
            <a:fld id="{294A09A9-5501-47C1-A89A-A340965A2BE2}" type="slidenum">
              <a:rPr lang="en-US" smtClean="0"/>
              <a:pPr/>
              <a:t>21</a:t>
            </a:fld>
            <a:endParaRPr lang="en-US"/>
          </a:p>
        </p:txBody>
      </p:sp>
      <p:graphicFrame>
        <p:nvGraphicFramePr>
          <p:cNvPr id="3" name="Table 7">
            <a:extLst>
              <a:ext uri="{FF2B5EF4-FFF2-40B4-BE49-F238E27FC236}">
                <a16:creationId xmlns:a16="http://schemas.microsoft.com/office/drawing/2014/main" id="{47FACE96-EDE1-3C93-26CF-96BA2DE5019B}"/>
              </a:ext>
            </a:extLst>
          </p:cNvPr>
          <p:cNvGraphicFramePr>
            <a:graphicFrameLocks noGrp="1"/>
          </p:cNvGraphicFramePr>
          <p:nvPr>
            <p:extLst>
              <p:ext uri="{D42A27DB-BD31-4B8C-83A1-F6EECF244321}">
                <p14:modId xmlns:p14="http://schemas.microsoft.com/office/powerpoint/2010/main" val="2918492656"/>
              </p:ext>
            </p:extLst>
          </p:nvPr>
        </p:nvGraphicFramePr>
        <p:xfrm>
          <a:off x="1381931" y="2014779"/>
          <a:ext cx="9945443" cy="2926080"/>
        </p:xfrm>
        <a:graphic>
          <a:graphicData uri="http://schemas.openxmlformats.org/drawingml/2006/table">
            <a:tbl>
              <a:tblPr firstRow="1" bandRow="1">
                <a:tableStyleId>{5C22544A-7EE6-4342-B048-85BDC9FD1C3A}</a:tableStyleId>
              </a:tblPr>
              <a:tblGrid>
                <a:gridCol w="9945443">
                  <a:extLst>
                    <a:ext uri="{9D8B030D-6E8A-4147-A177-3AD203B41FA5}">
                      <a16:colId xmlns:a16="http://schemas.microsoft.com/office/drawing/2014/main" val="1694937891"/>
                    </a:ext>
                  </a:extLst>
                </a:gridCol>
              </a:tblGrid>
              <a:tr h="287891">
                <a:tc>
                  <a:txBody>
                    <a:bodyPr/>
                    <a:lstStyle/>
                    <a:p>
                      <a:pPr algn="ctr"/>
                      <a:r>
                        <a:rPr lang="en-US"/>
                        <a:t>Escenario</a:t>
                      </a:r>
                    </a:p>
                  </a:txBody>
                  <a:tcPr/>
                </a:tc>
                <a:extLst>
                  <a:ext uri="{0D108BD9-81ED-4DB2-BD59-A6C34878D82A}">
                    <a16:rowId xmlns:a16="http://schemas.microsoft.com/office/drawing/2014/main" val="1337566972"/>
                  </a:ext>
                </a:extLst>
              </a:tr>
              <a:tr h="2181910">
                <a:tc>
                  <a:txBody>
                    <a:bodyPr/>
                    <a:lstStyle/>
                    <a:p>
                      <a:pPr lvl="0" algn="l">
                        <a:lnSpc>
                          <a:spcPct val="100000"/>
                        </a:lnSpc>
                        <a:spcBef>
                          <a:spcPts val="0"/>
                        </a:spcBef>
                        <a:spcAft>
                          <a:spcPts val="0"/>
                        </a:spcAft>
                        <a:buNone/>
                      </a:pPr>
                      <a:r>
                        <a:rPr lang="es-MX" sz="1800" b="0" i="0" u="none" strike="noStrike" noProof="0">
                          <a:latin typeface="Arial"/>
                        </a:rPr>
                        <a:t>•</a:t>
                      </a:r>
                      <a:r>
                        <a:rPr lang="es-MX" sz="1800" b="0" i="0" u="none" strike="noStrike" noProof="0">
                          <a:latin typeface="Segoe UI Light"/>
                        </a:rPr>
                        <a:t>Las instrucciones le indican que igual puede trazar un dibujo y Gabriela decide dibujar una nube oscura, después ve un símbolo donde permite adjuntar fotos, así que ha subido una </a:t>
                      </a:r>
                      <a:r>
                        <a:rPr lang="es-MX" sz="1800" b="0" i="0" u="none" strike="noStrike" noProof="0" err="1">
                          <a:latin typeface="Segoe UI Light"/>
                        </a:rPr>
                        <a:t>selfie</a:t>
                      </a:r>
                      <a:r>
                        <a:rPr lang="es-MX" sz="1800" b="0" i="0" u="none" strike="noStrike" noProof="0">
                          <a:latin typeface="Segoe UI Light"/>
                        </a:rPr>
                        <a:t> de hoy y una foto de su café. </a:t>
                      </a:r>
                      <a:endParaRPr lang="en-US"/>
                    </a:p>
                    <a:p>
                      <a:pPr lvl="0" algn="l">
                        <a:lnSpc>
                          <a:spcPct val="100000"/>
                        </a:lnSpc>
                        <a:spcBef>
                          <a:spcPts val="0"/>
                        </a:spcBef>
                        <a:spcAft>
                          <a:spcPts val="0"/>
                        </a:spcAft>
                        <a:buNone/>
                      </a:pPr>
                      <a:endParaRPr lang="es-MX" sz="1800" b="0" i="0" u="none" strike="noStrike" noProof="0">
                        <a:latin typeface="Segoe UI Light"/>
                      </a:endParaRPr>
                    </a:p>
                    <a:p>
                      <a:pPr lvl="0" algn="l">
                        <a:lnSpc>
                          <a:spcPct val="100000"/>
                        </a:lnSpc>
                        <a:spcBef>
                          <a:spcPts val="0"/>
                        </a:spcBef>
                        <a:spcAft>
                          <a:spcPts val="0"/>
                        </a:spcAft>
                        <a:buNone/>
                      </a:pPr>
                      <a:r>
                        <a:rPr lang="es-MX" sz="1800" b="0" i="0" u="none" strike="noStrike" noProof="0">
                          <a:latin typeface="Arial"/>
                        </a:rPr>
                        <a:t>•</a:t>
                      </a:r>
                      <a:r>
                        <a:rPr lang="es-MX" sz="1800" b="0" i="0" u="none" strike="noStrike" noProof="0">
                          <a:latin typeface="Segoe UI Light"/>
                        </a:rPr>
                        <a:t>Toca el botón de subir y esta nota se ha guardado automáticamente con el nombre de la fecha de ese día. A partir de eso, Gabriela ha continuado escribiendo día a día sobre las cosas que suceden, puesto que al no hacerlo le llega una notificación recordándole anotar sobre su día.</a:t>
                      </a:r>
                      <a:endParaRPr lang="es-MX" sz="1800" b="0" i="0" u="none" strike="noStrike">
                        <a:latin typeface="Segoe UI Light"/>
                      </a:endParaRPr>
                    </a:p>
                    <a:p>
                      <a:pPr lvl="0" algn="l">
                        <a:lnSpc>
                          <a:spcPct val="100000"/>
                        </a:lnSpc>
                        <a:spcBef>
                          <a:spcPts val="0"/>
                        </a:spcBef>
                        <a:spcAft>
                          <a:spcPts val="0"/>
                        </a:spcAft>
                        <a:buNone/>
                      </a:pPr>
                      <a:endParaRPr lang="es-MX" noProof="0"/>
                    </a:p>
                    <a:p>
                      <a:pPr marL="0" lvl="0" indent="0" algn="l">
                        <a:lnSpc>
                          <a:spcPct val="100000"/>
                        </a:lnSpc>
                        <a:spcBef>
                          <a:spcPts val="0"/>
                        </a:spcBef>
                        <a:spcAft>
                          <a:spcPts val="0"/>
                        </a:spcAft>
                        <a:buNone/>
                      </a:pPr>
                      <a:endParaRPr lang="es-MX" noProof="0"/>
                    </a:p>
                  </a:txBody>
                  <a:tcPr/>
                </a:tc>
                <a:extLst>
                  <a:ext uri="{0D108BD9-81ED-4DB2-BD59-A6C34878D82A}">
                    <a16:rowId xmlns:a16="http://schemas.microsoft.com/office/drawing/2014/main" val="4284380207"/>
                  </a:ext>
                </a:extLst>
              </a:tr>
            </a:tbl>
          </a:graphicData>
        </a:graphic>
      </p:graphicFrame>
    </p:spTree>
    <p:extLst>
      <p:ext uri="{BB962C8B-B14F-4D97-AF65-F5344CB8AC3E}">
        <p14:creationId xmlns:p14="http://schemas.microsoft.com/office/powerpoint/2010/main" val="17551163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8C50A-44D8-8B46-B8F1-DC1B0088CF50}"/>
              </a:ext>
            </a:extLst>
          </p:cNvPr>
          <p:cNvSpPr>
            <a:spLocks noGrp="1"/>
          </p:cNvSpPr>
          <p:nvPr>
            <p:ph type="title"/>
          </p:nvPr>
        </p:nvSpPr>
        <p:spPr/>
        <p:txBody>
          <a:bodyPr/>
          <a:lstStyle/>
          <a:p>
            <a:r>
              <a:rPr lang="es-MX"/>
              <a:t>requerimientos</a:t>
            </a:r>
          </a:p>
        </p:txBody>
      </p:sp>
      <p:sp>
        <p:nvSpPr>
          <p:cNvPr id="3" name="Text Placeholder 2">
            <a:extLst>
              <a:ext uri="{FF2B5EF4-FFF2-40B4-BE49-F238E27FC236}">
                <a16:creationId xmlns:a16="http://schemas.microsoft.com/office/drawing/2014/main" id="{8D62695E-E331-75D3-1D2E-6FAC4254FEE0}"/>
              </a:ext>
            </a:extLst>
          </p:cNvPr>
          <p:cNvSpPr>
            <a:spLocks noGrp="1"/>
          </p:cNvSpPr>
          <p:nvPr>
            <p:ph type="body" idx="1"/>
          </p:nvPr>
        </p:nvSpPr>
        <p:spPr/>
        <p:txBody>
          <a:bodyPr/>
          <a:lstStyle/>
          <a:p>
            <a:r>
              <a:rPr lang="es-MX">
                <a:cs typeface="Segoe UI"/>
              </a:rPr>
              <a:t>Funcionales</a:t>
            </a:r>
            <a:endParaRPr lang="es-MX"/>
          </a:p>
        </p:txBody>
      </p:sp>
      <p:sp>
        <p:nvSpPr>
          <p:cNvPr id="4" name="Content Placeholder 3">
            <a:extLst>
              <a:ext uri="{FF2B5EF4-FFF2-40B4-BE49-F238E27FC236}">
                <a16:creationId xmlns:a16="http://schemas.microsoft.com/office/drawing/2014/main" id="{D76644E5-697B-2023-6C4C-EFD6219894BA}"/>
              </a:ext>
            </a:extLst>
          </p:cNvPr>
          <p:cNvSpPr>
            <a:spLocks noGrp="1"/>
          </p:cNvSpPr>
          <p:nvPr>
            <p:ph sz="half" idx="2"/>
          </p:nvPr>
        </p:nvSpPr>
        <p:spPr>
          <a:xfrm>
            <a:off x="1536192" y="2714446"/>
            <a:ext cx="3621024" cy="3311852"/>
          </a:xfrm>
        </p:spPr>
        <p:txBody>
          <a:bodyPr vert="horz" lIns="91440" tIns="45720" rIns="91440" bIns="45720" rtlCol="0" anchor="t">
            <a:noAutofit/>
          </a:bodyPr>
          <a:lstStyle/>
          <a:p>
            <a:r>
              <a:rPr lang="es-MX">
                <a:cs typeface="Segoe UI"/>
              </a:rPr>
              <a:t>Alta y baja de usuarios</a:t>
            </a:r>
          </a:p>
          <a:p>
            <a:r>
              <a:rPr lang="es-MX">
                <a:cs typeface="Segoe UI"/>
              </a:rPr>
              <a:t>Creación de diarios</a:t>
            </a:r>
          </a:p>
          <a:p>
            <a:r>
              <a:rPr lang="es-MX">
                <a:cs typeface="Segoe UI"/>
              </a:rPr>
              <a:t>Conexión con psicólogos y otros usuarios</a:t>
            </a:r>
          </a:p>
          <a:p>
            <a:r>
              <a:rPr lang="es-MX">
                <a:cs typeface="Segoe UI"/>
              </a:rPr>
              <a:t>Confidencialidad de datos del usuario.</a:t>
            </a:r>
          </a:p>
          <a:p>
            <a:r>
              <a:rPr lang="es-MX">
                <a:cs typeface="Segoe UI"/>
              </a:rPr>
              <a:t>Análisis de datos del usuario.</a:t>
            </a:r>
          </a:p>
          <a:p>
            <a:r>
              <a:rPr lang="es-MX">
                <a:cs typeface="Segoe UI"/>
              </a:rPr>
              <a:t>Mensajería en tiempo real.</a:t>
            </a:r>
          </a:p>
          <a:p>
            <a:r>
              <a:rPr lang="es-MX">
                <a:cs typeface="Segoe UI"/>
              </a:rPr>
              <a:t>Programación de citas</a:t>
            </a:r>
          </a:p>
        </p:txBody>
      </p:sp>
      <p:sp>
        <p:nvSpPr>
          <p:cNvPr id="5" name="Text Placeholder 4">
            <a:extLst>
              <a:ext uri="{FF2B5EF4-FFF2-40B4-BE49-F238E27FC236}">
                <a16:creationId xmlns:a16="http://schemas.microsoft.com/office/drawing/2014/main" id="{8C5A95AE-A42B-7CC9-859E-78FFEE475377}"/>
              </a:ext>
            </a:extLst>
          </p:cNvPr>
          <p:cNvSpPr>
            <a:spLocks noGrp="1"/>
          </p:cNvSpPr>
          <p:nvPr>
            <p:ph type="body" sz="quarter" idx="3"/>
          </p:nvPr>
        </p:nvSpPr>
        <p:spPr/>
        <p:txBody>
          <a:bodyPr/>
          <a:lstStyle/>
          <a:p>
            <a:r>
              <a:rPr lang="es-MX">
                <a:cs typeface="Segoe UI"/>
              </a:rPr>
              <a:t>No funcionales</a:t>
            </a:r>
            <a:endParaRPr lang="es-MX"/>
          </a:p>
        </p:txBody>
      </p:sp>
      <p:sp>
        <p:nvSpPr>
          <p:cNvPr id="6" name="Content Placeholder 5">
            <a:extLst>
              <a:ext uri="{FF2B5EF4-FFF2-40B4-BE49-F238E27FC236}">
                <a16:creationId xmlns:a16="http://schemas.microsoft.com/office/drawing/2014/main" id="{0FB83359-67C7-D2FE-477A-AD1FBB6A7E0F}"/>
              </a:ext>
            </a:extLst>
          </p:cNvPr>
          <p:cNvSpPr>
            <a:spLocks noGrp="1"/>
          </p:cNvSpPr>
          <p:nvPr>
            <p:ph sz="quarter" idx="4"/>
          </p:nvPr>
        </p:nvSpPr>
        <p:spPr/>
        <p:txBody>
          <a:bodyPr vert="horz" lIns="91440" tIns="45720" rIns="91440" bIns="45720" rtlCol="0" anchor="t">
            <a:noAutofit/>
          </a:bodyPr>
          <a:lstStyle/>
          <a:p>
            <a:r>
              <a:rPr lang="es-MX">
                <a:cs typeface="Segoe UI"/>
              </a:rPr>
              <a:t>Compatibilidad con diferentes dispositivos.</a:t>
            </a:r>
          </a:p>
          <a:p>
            <a:r>
              <a:rPr lang="es-MX">
                <a:cs typeface="Segoe UI"/>
              </a:rPr>
              <a:t>Disponibilidad de la aplicación.</a:t>
            </a:r>
            <a:endParaRPr lang="es-MX"/>
          </a:p>
          <a:p>
            <a:r>
              <a:rPr lang="es-MX">
                <a:cs typeface="Segoe UI"/>
              </a:rPr>
              <a:t>simplicidad en su uso.</a:t>
            </a:r>
            <a:endParaRPr lang="es-MX"/>
          </a:p>
          <a:p>
            <a:r>
              <a:rPr lang="es-MX">
                <a:cs typeface="Segoe UI"/>
              </a:rPr>
              <a:t>Rendimiento en las respuestas rápidas.</a:t>
            </a:r>
            <a:endParaRPr lang="es-MX"/>
          </a:p>
          <a:p>
            <a:endParaRPr lang="es-MX"/>
          </a:p>
        </p:txBody>
      </p:sp>
      <p:sp>
        <p:nvSpPr>
          <p:cNvPr id="7" name="Footer Placeholder 6">
            <a:extLst>
              <a:ext uri="{FF2B5EF4-FFF2-40B4-BE49-F238E27FC236}">
                <a16:creationId xmlns:a16="http://schemas.microsoft.com/office/drawing/2014/main" id="{38C57807-9635-7F2E-26B7-D08960EFF62C}"/>
              </a:ext>
            </a:extLst>
          </p:cNvPr>
          <p:cNvSpPr>
            <a:spLocks noGrp="1"/>
          </p:cNvSpPr>
          <p:nvPr>
            <p:ph type="ftr" sz="quarter" idx="11"/>
          </p:nvPr>
        </p:nvSpPr>
        <p:spPr/>
        <p:txBody>
          <a:bodyPr/>
          <a:lstStyle/>
          <a:p>
            <a:r>
              <a:rPr lang="en-US"/>
              <a:t>Crypto: investing &amp; trading</a:t>
            </a:r>
          </a:p>
        </p:txBody>
      </p:sp>
      <p:sp>
        <p:nvSpPr>
          <p:cNvPr id="8" name="Slide Number Placeholder 7">
            <a:extLst>
              <a:ext uri="{FF2B5EF4-FFF2-40B4-BE49-F238E27FC236}">
                <a16:creationId xmlns:a16="http://schemas.microsoft.com/office/drawing/2014/main" id="{81EC5ABE-A2AD-D74F-F425-3472E5B96444}"/>
              </a:ext>
            </a:extLst>
          </p:cNvPr>
          <p:cNvSpPr>
            <a:spLocks noGrp="1"/>
          </p:cNvSpPr>
          <p:nvPr>
            <p:ph type="sldNum" sz="quarter" idx="12"/>
          </p:nvPr>
        </p:nvSpPr>
        <p:spPr/>
        <p:txBody>
          <a:bodyPr/>
          <a:lstStyle/>
          <a:p>
            <a:fld id="{294A09A9-5501-47C1-A89A-A340965A2BE2}" type="slidenum">
              <a:rPr lang="en-US" smtClean="0"/>
              <a:t>22</a:t>
            </a:fld>
            <a:endParaRPr lang="en-US"/>
          </a:p>
        </p:txBody>
      </p:sp>
    </p:spTree>
    <p:extLst>
      <p:ext uri="{BB962C8B-B14F-4D97-AF65-F5344CB8AC3E}">
        <p14:creationId xmlns:p14="http://schemas.microsoft.com/office/powerpoint/2010/main" val="2922417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8C50A-44D8-8B46-B8F1-DC1B0088CF50}"/>
              </a:ext>
            </a:extLst>
          </p:cNvPr>
          <p:cNvSpPr>
            <a:spLocks noGrp="1"/>
          </p:cNvSpPr>
          <p:nvPr>
            <p:ph type="title"/>
          </p:nvPr>
        </p:nvSpPr>
        <p:spPr/>
        <p:txBody>
          <a:bodyPr/>
          <a:lstStyle/>
          <a:p>
            <a:r>
              <a:rPr lang="es-MX"/>
              <a:t>requerimientos</a:t>
            </a:r>
          </a:p>
        </p:txBody>
      </p:sp>
      <p:sp>
        <p:nvSpPr>
          <p:cNvPr id="3" name="Text Placeholder 2">
            <a:extLst>
              <a:ext uri="{FF2B5EF4-FFF2-40B4-BE49-F238E27FC236}">
                <a16:creationId xmlns:a16="http://schemas.microsoft.com/office/drawing/2014/main" id="{8D62695E-E331-75D3-1D2E-6FAC4254FEE0}"/>
              </a:ext>
            </a:extLst>
          </p:cNvPr>
          <p:cNvSpPr>
            <a:spLocks noGrp="1"/>
          </p:cNvSpPr>
          <p:nvPr>
            <p:ph type="body" idx="1"/>
          </p:nvPr>
        </p:nvSpPr>
        <p:spPr/>
        <p:txBody>
          <a:bodyPr/>
          <a:lstStyle/>
          <a:p>
            <a:r>
              <a:rPr lang="es-MX">
                <a:cs typeface="Segoe UI"/>
              </a:rPr>
              <a:t>Forma de obtención</a:t>
            </a:r>
            <a:endParaRPr lang="es-MX"/>
          </a:p>
        </p:txBody>
      </p:sp>
      <p:sp>
        <p:nvSpPr>
          <p:cNvPr id="4" name="Content Placeholder 3">
            <a:extLst>
              <a:ext uri="{FF2B5EF4-FFF2-40B4-BE49-F238E27FC236}">
                <a16:creationId xmlns:a16="http://schemas.microsoft.com/office/drawing/2014/main" id="{D76644E5-697B-2023-6C4C-EFD6219894BA}"/>
              </a:ext>
            </a:extLst>
          </p:cNvPr>
          <p:cNvSpPr>
            <a:spLocks noGrp="1"/>
          </p:cNvSpPr>
          <p:nvPr>
            <p:ph sz="half" idx="2"/>
          </p:nvPr>
        </p:nvSpPr>
        <p:spPr>
          <a:xfrm>
            <a:off x="1536192" y="2700069"/>
            <a:ext cx="8336797" cy="3326229"/>
          </a:xfrm>
        </p:spPr>
        <p:txBody>
          <a:bodyPr vert="horz" lIns="91440" tIns="45720" rIns="91440" bIns="45720" rtlCol="0" anchor="t">
            <a:noAutofit/>
          </a:bodyPr>
          <a:lstStyle/>
          <a:p>
            <a:r>
              <a:rPr lang="es-MX" sz="2000">
                <a:cs typeface="Segoe UI"/>
              </a:rPr>
              <a:t>Entrevistas online:</a:t>
            </a:r>
          </a:p>
          <a:p>
            <a:pPr marL="800100" lvl="1" indent="-342900">
              <a:buAutoNum type="arabicPeriod"/>
            </a:pPr>
            <a:r>
              <a:rPr lang="es-MX" sz="1800">
                <a:cs typeface="Segoe UI"/>
              </a:rPr>
              <a:t>Números concretos.</a:t>
            </a:r>
          </a:p>
          <a:p>
            <a:pPr marL="800100" lvl="1" indent="-342900">
              <a:buAutoNum type="arabicPeriod"/>
            </a:pPr>
            <a:r>
              <a:rPr lang="es-MX" sz="1800">
                <a:cs typeface="Segoe UI"/>
              </a:rPr>
              <a:t>Recolección rápida de información.</a:t>
            </a:r>
          </a:p>
          <a:p>
            <a:pPr marL="800100" lvl="1" indent="-342900">
              <a:buAutoNum type="arabicPeriod"/>
            </a:pPr>
            <a:r>
              <a:rPr lang="es-MX" sz="1800">
                <a:cs typeface="Segoe UI"/>
              </a:rPr>
              <a:t>Proporcionan puntos de referencia fundamentales.</a:t>
            </a:r>
          </a:p>
          <a:p>
            <a:pPr marL="800100" lvl="1" indent="-342900">
              <a:buAutoNum type="arabicPeriod"/>
            </a:pPr>
            <a:r>
              <a:rPr lang="es-MX" sz="1800">
                <a:cs typeface="Segoe UI"/>
              </a:rPr>
              <a:t>Permite obtener informes y estadísticas en tiempo real.</a:t>
            </a:r>
          </a:p>
          <a:p>
            <a:pPr marL="800100" lvl="1" indent="-342900">
              <a:buAutoNum type="arabicPeriod"/>
            </a:pPr>
            <a:r>
              <a:rPr lang="es-MX" sz="1800">
                <a:cs typeface="Segoe UI"/>
              </a:rPr>
              <a:t>Costo de realización baja.</a:t>
            </a:r>
          </a:p>
          <a:p>
            <a:pPr marL="800100" lvl="1" indent="-342900">
              <a:buAutoNum type="arabicPeriod"/>
            </a:pPr>
            <a:endParaRPr lang="es-MX" sz="1800">
              <a:cs typeface="Segoe UI"/>
            </a:endParaRPr>
          </a:p>
          <a:p>
            <a:pPr marL="800100" lvl="1" indent="-342900">
              <a:buAutoNum type="arabicPeriod"/>
            </a:pPr>
            <a:endParaRPr lang="es-MX">
              <a:cs typeface="Segoe UI"/>
            </a:endParaRPr>
          </a:p>
        </p:txBody>
      </p:sp>
      <p:sp>
        <p:nvSpPr>
          <p:cNvPr id="7" name="Footer Placeholder 6">
            <a:extLst>
              <a:ext uri="{FF2B5EF4-FFF2-40B4-BE49-F238E27FC236}">
                <a16:creationId xmlns:a16="http://schemas.microsoft.com/office/drawing/2014/main" id="{38C57807-9635-7F2E-26B7-D08960EFF62C}"/>
              </a:ext>
            </a:extLst>
          </p:cNvPr>
          <p:cNvSpPr>
            <a:spLocks noGrp="1"/>
          </p:cNvSpPr>
          <p:nvPr>
            <p:ph type="ftr" sz="quarter" idx="11"/>
          </p:nvPr>
        </p:nvSpPr>
        <p:spPr/>
        <p:txBody>
          <a:bodyPr/>
          <a:lstStyle/>
          <a:p>
            <a:r>
              <a:rPr lang="en-US"/>
              <a:t>Crypto: investing &amp; trading</a:t>
            </a:r>
          </a:p>
        </p:txBody>
      </p:sp>
      <p:sp>
        <p:nvSpPr>
          <p:cNvPr id="8" name="Slide Number Placeholder 7">
            <a:extLst>
              <a:ext uri="{FF2B5EF4-FFF2-40B4-BE49-F238E27FC236}">
                <a16:creationId xmlns:a16="http://schemas.microsoft.com/office/drawing/2014/main" id="{81EC5ABE-A2AD-D74F-F425-3472E5B96444}"/>
              </a:ext>
            </a:extLst>
          </p:cNvPr>
          <p:cNvSpPr>
            <a:spLocks noGrp="1"/>
          </p:cNvSpPr>
          <p:nvPr>
            <p:ph type="sldNum" sz="quarter" idx="12"/>
          </p:nvPr>
        </p:nvSpPr>
        <p:spPr/>
        <p:txBody>
          <a:bodyPr/>
          <a:lstStyle/>
          <a:p>
            <a:fld id="{294A09A9-5501-47C1-A89A-A340965A2BE2}" type="slidenum">
              <a:rPr lang="en-US" smtClean="0"/>
              <a:t>23</a:t>
            </a:fld>
            <a:endParaRPr lang="en-US"/>
          </a:p>
        </p:txBody>
      </p:sp>
    </p:spTree>
    <p:extLst>
      <p:ext uri="{BB962C8B-B14F-4D97-AF65-F5344CB8AC3E}">
        <p14:creationId xmlns:p14="http://schemas.microsoft.com/office/powerpoint/2010/main" val="29142532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E1892-81E6-551C-7B5A-DEA68224520B}"/>
              </a:ext>
            </a:extLst>
          </p:cNvPr>
          <p:cNvSpPr>
            <a:spLocks noGrp="1"/>
          </p:cNvSpPr>
          <p:nvPr>
            <p:ph type="title"/>
          </p:nvPr>
        </p:nvSpPr>
        <p:spPr/>
        <p:txBody>
          <a:bodyPr/>
          <a:lstStyle/>
          <a:p>
            <a:r>
              <a:rPr lang="en-US" sz="4800" b="1" spc="600">
                <a:ln w="28575">
                  <a:noFill/>
                  <a:prstDash val="solid"/>
                </a:ln>
                <a:solidFill>
                  <a:schemeClr val="bg1"/>
                </a:solidFill>
                <a:latin typeface="Tw Cen MT" panose="020B0602020104020603" pitchFamily="34" charset="77"/>
              </a:rPr>
              <a:t>GRACIAS</a:t>
            </a:r>
            <a:endParaRPr lang="en-US"/>
          </a:p>
        </p:txBody>
      </p:sp>
      <p:sp>
        <p:nvSpPr>
          <p:cNvPr id="3" name="TextBox 2">
            <a:extLst>
              <a:ext uri="{FF2B5EF4-FFF2-40B4-BE49-F238E27FC236}">
                <a16:creationId xmlns:a16="http://schemas.microsoft.com/office/drawing/2014/main" id="{5BA1C13B-F82A-2C0C-0534-673F65B6A56C}"/>
              </a:ext>
            </a:extLst>
          </p:cNvPr>
          <p:cNvSpPr txBox="1"/>
          <p:nvPr/>
        </p:nvSpPr>
        <p:spPr>
          <a:xfrm>
            <a:off x="6592824" y="3355758"/>
            <a:ext cx="4601918" cy="646331"/>
          </a:xfrm>
          <a:prstGeom prst="rect">
            <a:avLst/>
          </a:prstGeom>
          <a:noFill/>
        </p:spPr>
        <p:txBody>
          <a:bodyPr wrap="square" rtlCol="0">
            <a:spAutoFit/>
          </a:bodyPr>
          <a:lstStyle/>
          <a:p>
            <a:r>
              <a:rPr lang="es-MX" i="1">
                <a:solidFill>
                  <a:schemeClr val="bg1"/>
                </a:solidFill>
              </a:rPr>
              <a:t>Bibliografía y anexos:</a:t>
            </a:r>
          </a:p>
          <a:p>
            <a:r>
              <a:rPr lang="es-MX" i="1">
                <a:solidFill>
                  <a:schemeClr val="bg1"/>
                </a:solidFill>
              </a:rPr>
              <a:t>https://github.com/EmaRCB/ProyectoIHC.git</a:t>
            </a:r>
          </a:p>
        </p:txBody>
      </p:sp>
    </p:spTree>
    <p:extLst>
      <p:ext uri="{BB962C8B-B14F-4D97-AF65-F5344CB8AC3E}">
        <p14:creationId xmlns:p14="http://schemas.microsoft.com/office/powerpoint/2010/main" val="3133499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F9C1627-7A56-025E-482D-E2AB014EDF92}"/>
              </a:ext>
            </a:extLst>
          </p:cNvPr>
          <p:cNvSpPr>
            <a:spLocks noGrp="1"/>
          </p:cNvSpPr>
          <p:nvPr>
            <p:ph type="subTitle" idx="1"/>
          </p:nvPr>
        </p:nvSpPr>
        <p:spPr>
          <a:xfrm>
            <a:off x="2228088" y="3579596"/>
            <a:ext cx="7735824" cy="1782148"/>
          </a:xfrm>
        </p:spPr>
        <p:txBody>
          <a:bodyPr vert="horz" lIns="91440" tIns="45720" rIns="91440" bIns="45720" rtlCol="0" anchor="t">
            <a:noAutofit/>
          </a:bodyPr>
          <a:lstStyle/>
          <a:p>
            <a:pPr algn="just"/>
            <a:r>
              <a:rPr lang="es-MX" sz="1800">
                <a:latin typeface="Segoe UI Light"/>
                <a:ea typeface="+mn-lt"/>
                <a:cs typeface="Segoe UI Light"/>
              </a:rPr>
              <a:t>Empathize es</a:t>
            </a:r>
            <a:r>
              <a:rPr lang="es-MX">
                <a:latin typeface="Segoe UI Light"/>
                <a:ea typeface="+mn-lt"/>
                <a:cs typeface="Segoe UI Light"/>
              </a:rPr>
              <a:t> una plataforma de registro digital (</a:t>
            </a:r>
            <a:r>
              <a:rPr lang="es-MX" sz="1800">
                <a:latin typeface="Segoe UI Light"/>
                <a:ea typeface="+mn-lt"/>
                <a:cs typeface="Segoe UI Light"/>
              </a:rPr>
              <a:t>diario virtual</a:t>
            </a:r>
            <a:r>
              <a:rPr lang="es-MX">
                <a:latin typeface="Segoe UI Light"/>
                <a:ea typeface="+mn-lt"/>
                <a:cs typeface="Segoe UI Light"/>
              </a:rPr>
              <a:t>)</a:t>
            </a:r>
            <a:r>
              <a:rPr lang="es-MX" sz="1800">
                <a:latin typeface="Segoe UI Light"/>
                <a:ea typeface="+mn-lt"/>
                <a:cs typeface="Segoe UI Light"/>
              </a:rPr>
              <a:t> que </a:t>
            </a:r>
            <a:r>
              <a:rPr lang="es-MX">
                <a:latin typeface="Segoe UI Light"/>
                <a:ea typeface="+mn-lt"/>
                <a:cs typeface="Segoe UI Light"/>
              </a:rPr>
              <a:t>brinda</a:t>
            </a:r>
            <a:r>
              <a:rPr lang="es-MX" sz="1800">
                <a:latin typeface="Segoe UI Light"/>
                <a:ea typeface="+mn-lt"/>
                <a:cs typeface="Segoe UI Light"/>
              </a:rPr>
              <a:t> al usuario </a:t>
            </a:r>
            <a:r>
              <a:rPr lang="es-MX">
                <a:latin typeface="Segoe UI Light"/>
                <a:ea typeface="+mn-lt"/>
                <a:cs typeface="Segoe UI Light"/>
              </a:rPr>
              <a:t>la capacidad de escribir</a:t>
            </a:r>
            <a:r>
              <a:rPr lang="es-MX" sz="1800">
                <a:latin typeface="Segoe UI Light"/>
                <a:ea typeface="+mn-lt"/>
                <a:cs typeface="Segoe UI Light"/>
              </a:rPr>
              <a:t> hechos </a:t>
            </a:r>
            <a:r>
              <a:rPr lang="es-MX">
                <a:latin typeface="Segoe UI Light"/>
                <a:ea typeface="+mn-lt"/>
                <a:cs typeface="Segoe UI Light"/>
              </a:rPr>
              <a:t>significativos de</a:t>
            </a:r>
            <a:r>
              <a:rPr lang="es-MX" sz="1800">
                <a:latin typeface="Segoe UI Light"/>
                <a:ea typeface="+mn-lt"/>
                <a:cs typeface="Segoe UI Light"/>
              </a:rPr>
              <a:t> su día.</a:t>
            </a:r>
            <a:r>
              <a:rPr lang="es-MX">
                <a:latin typeface="Segoe UI Light"/>
                <a:ea typeface="+mn-lt"/>
                <a:cs typeface="Segoe UI Light"/>
              </a:rPr>
              <a:t>  Esta herramienta, por medio de la interacción con el usuario podrá</a:t>
            </a:r>
            <a:r>
              <a:rPr lang="es-MX" sz="1800">
                <a:latin typeface="Segoe UI Light"/>
                <a:ea typeface="+mn-lt"/>
                <a:cs typeface="Segoe UI Light"/>
              </a:rPr>
              <a:t> determinar su estado de </a:t>
            </a:r>
            <a:r>
              <a:rPr lang="es-MX">
                <a:latin typeface="Segoe UI Light"/>
                <a:ea typeface="+mn-lt"/>
                <a:cs typeface="Segoe UI Light"/>
              </a:rPr>
              <a:t>emocional</a:t>
            </a:r>
            <a:r>
              <a:rPr lang="es-MX" sz="1800">
                <a:latin typeface="Segoe UI Light"/>
                <a:ea typeface="+mn-lt"/>
                <a:cs typeface="Segoe UI Light"/>
              </a:rPr>
              <a:t>,</a:t>
            </a:r>
            <a:r>
              <a:rPr lang="es-MX">
                <a:ea typeface="+mn-lt"/>
                <a:cs typeface="+mn-lt"/>
              </a:rPr>
              <a:t> niveles de energía y detectar posibles patrones de comportamientos depresivos o negativos, con el propósito de contribuir a la mejora del bienestar diario del usuario.</a:t>
            </a:r>
            <a:endParaRPr lang="es-MX"/>
          </a:p>
        </p:txBody>
      </p:sp>
      <p:pic>
        <p:nvPicPr>
          <p:cNvPr id="6" name="Picture 5" descr="Text, logo&#10;&#10;Description automatically generated">
            <a:extLst>
              <a:ext uri="{FF2B5EF4-FFF2-40B4-BE49-F238E27FC236}">
                <a16:creationId xmlns:a16="http://schemas.microsoft.com/office/drawing/2014/main" id="{FE81C317-3A74-468D-6679-5F3909ECC33C}"/>
              </a:ext>
            </a:extLst>
          </p:cNvPr>
          <p:cNvPicPr>
            <a:picLocks noChangeAspect="1"/>
          </p:cNvPicPr>
          <p:nvPr/>
        </p:nvPicPr>
        <p:blipFill rotWithShape="1">
          <a:blip r:embed="rId2"/>
          <a:srcRect l="17292" t="38248" r="20712" b="33606"/>
          <a:stretch/>
        </p:blipFill>
        <p:spPr>
          <a:xfrm>
            <a:off x="2985213" y="1691640"/>
            <a:ext cx="6221574" cy="1481328"/>
          </a:xfrm>
          <a:prstGeom prst="rect">
            <a:avLst/>
          </a:prstGeom>
        </p:spPr>
      </p:pic>
    </p:spTree>
    <p:extLst>
      <p:ext uri="{BB962C8B-B14F-4D97-AF65-F5344CB8AC3E}">
        <p14:creationId xmlns:p14="http://schemas.microsoft.com/office/powerpoint/2010/main" val="26307264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F9C1627-7A56-025E-482D-E2AB014EDF92}"/>
              </a:ext>
            </a:extLst>
          </p:cNvPr>
          <p:cNvSpPr>
            <a:spLocks noGrp="1"/>
          </p:cNvSpPr>
          <p:nvPr>
            <p:ph type="subTitle" idx="1"/>
          </p:nvPr>
        </p:nvSpPr>
        <p:spPr>
          <a:xfrm>
            <a:off x="1974089" y="3431031"/>
            <a:ext cx="8234054" cy="2341553"/>
          </a:xfrm>
        </p:spPr>
        <p:txBody>
          <a:bodyPr vert="horz" lIns="91440" tIns="45720" rIns="91440" bIns="45720" rtlCol="0" anchor="t">
            <a:noAutofit/>
          </a:bodyPr>
          <a:lstStyle/>
          <a:p>
            <a:pPr algn="just"/>
            <a:r>
              <a:rPr lang="es-MX" sz="1800">
                <a:ea typeface="+mn-lt"/>
                <a:cs typeface="+mn-lt"/>
              </a:rPr>
              <a:t>Empathize </a:t>
            </a:r>
            <a:r>
              <a:rPr lang="es-MX">
                <a:ea typeface="+mn-lt"/>
                <a:cs typeface="+mn-lt"/>
              </a:rPr>
              <a:t>es una aplicación diseñada con el propósito de brindar a los usuarios un espacio virtual seguro y confiable para aliviar el estrés y mejorar su calidad de vida, en cualquier momento y lugar. Con el fin de proporcionar un apoyo adicional, la aplicación también facilita el acceso a expertos en el tema.</a:t>
            </a:r>
            <a:endParaRPr lang="en-US">
              <a:ea typeface="+mn-lt"/>
              <a:cs typeface="+mn-lt"/>
            </a:endParaRPr>
          </a:p>
          <a:p>
            <a:pPr algn="just"/>
            <a:r>
              <a:rPr lang="es-MX">
                <a:ea typeface="+mn-lt"/>
                <a:cs typeface="+mn-lt"/>
              </a:rPr>
              <a:t>Empathize ofrece una oportunidad para que los usuarios puedan registrar sus sentimientos y pensamientos, identificar patrones de conducta, y establecer metas alcanzables para mejorar su bienestar emocional. En definitiva, esta aplicación busca fomentar el autoconocimiento y el autocuidado en los usuarios, y propiciar una mejora en su salud mental y emocional.</a:t>
            </a:r>
            <a:endParaRPr lang="es-MX"/>
          </a:p>
          <a:p>
            <a:pPr algn="just"/>
            <a:endParaRPr lang="es-MX">
              <a:latin typeface="Segoe UI Light"/>
              <a:cs typeface="Segoe UI Light"/>
            </a:endParaRPr>
          </a:p>
        </p:txBody>
      </p:sp>
      <p:pic>
        <p:nvPicPr>
          <p:cNvPr id="5" name="Picture 4" descr="Text, logo&#10;&#10;Description automatically generated">
            <a:extLst>
              <a:ext uri="{FF2B5EF4-FFF2-40B4-BE49-F238E27FC236}">
                <a16:creationId xmlns:a16="http://schemas.microsoft.com/office/drawing/2014/main" id="{7A56C553-5BFA-237E-107D-0E0C3B58931E}"/>
              </a:ext>
            </a:extLst>
          </p:cNvPr>
          <p:cNvPicPr>
            <a:picLocks noChangeAspect="1"/>
          </p:cNvPicPr>
          <p:nvPr/>
        </p:nvPicPr>
        <p:blipFill rotWithShape="1">
          <a:blip r:embed="rId2"/>
          <a:srcRect l="17292" t="38248" r="20712" b="33606"/>
          <a:stretch/>
        </p:blipFill>
        <p:spPr>
          <a:xfrm>
            <a:off x="2985213" y="1691640"/>
            <a:ext cx="6221574" cy="1481328"/>
          </a:xfrm>
          <a:prstGeom prst="rect">
            <a:avLst/>
          </a:prstGeom>
        </p:spPr>
      </p:pic>
    </p:spTree>
    <p:extLst>
      <p:ext uri="{BB962C8B-B14F-4D97-AF65-F5344CB8AC3E}">
        <p14:creationId xmlns:p14="http://schemas.microsoft.com/office/powerpoint/2010/main" val="1958759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F0E99-07CC-9576-AFD7-C52151AD0EA3}"/>
              </a:ext>
            </a:extLst>
          </p:cNvPr>
          <p:cNvSpPr>
            <a:spLocks noGrp="1"/>
          </p:cNvSpPr>
          <p:nvPr>
            <p:ph type="ctrTitle"/>
          </p:nvPr>
        </p:nvSpPr>
        <p:spPr/>
        <p:txBody>
          <a:bodyPr/>
          <a:lstStyle/>
          <a:p>
            <a:r>
              <a:rPr lang="en-US"/>
              <a:t>PRINCIPAL PROBLEMA:</a:t>
            </a:r>
            <a:br>
              <a:rPr lang="en-US"/>
            </a:br>
            <a:r>
              <a:rPr lang="en-US"/>
              <a:t>LA DEPRESIÓN</a:t>
            </a:r>
          </a:p>
        </p:txBody>
      </p:sp>
      <p:sp>
        <p:nvSpPr>
          <p:cNvPr id="3" name="Subtitle 2">
            <a:extLst>
              <a:ext uri="{FF2B5EF4-FFF2-40B4-BE49-F238E27FC236}">
                <a16:creationId xmlns:a16="http://schemas.microsoft.com/office/drawing/2014/main" id="{5A82A8B0-333F-633E-3FA7-D38DBFB10971}"/>
              </a:ext>
            </a:extLst>
          </p:cNvPr>
          <p:cNvSpPr>
            <a:spLocks noGrp="1"/>
          </p:cNvSpPr>
          <p:nvPr>
            <p:ph type="subTitle" idx="1"/>
          </p:nvPr>
        </p:nvSpPr>
        <p:spPr>
          <a:xfrm>
            <a:off x="1749396" y="3685031"/>
            <a:ext cx="8595516" cy="1538643"/>
          </a:xfrm>
        </p:spPr>
        <p:txBody>
          <a:bodyPr vert="horz" lIns="91440" tIns="45720" rIns="91440" bIns="45720" rtlCol="0" anchor="t">
            <a:noAutofit/>
          </a:bodyPr>
          <a:lstStyle/>
          <a:p>
            <a:pPr algn="just"/>
            <a:r>
              <a:rPr lang="es-MX" sz="2000">
                <a:cs typeface="Segoe UI"/>
              </a:rPr>
              <a:t>La depresión es uno de los trastornos mentales más extendidos en todo el mundo. </a:t>
            </a:r>
            <a:r>
              <a:rPr lang="es-MX" sz="2000">
                <a:ea typeface="+mn-lt"/>
                <a:cs typeface="+mn-lt"/>
              </a:rPr>
              <a:t>Cabe destacar que la depresión es un problema de  que puede tener un impacto significativo en la calidad de vida de las personas que la padecen, así como en su entorno social y laboral, Es común que orille a quien lo padece al aislamiento social. Por lo tanto, es importante fomentar la prevención de la depresión en México y en todo el mundo.</a:t>
            </a:r>
            <a:r>
              <a:rPr lang="es-MX" sz="2000">
                <a:cs typeface="Segoe UI"/>
              </a:rPr>
              <a:t> </a:t>
            </a:r>
            <a:endParaRPr lang="es-MX"/>
          </a:p>
        </p:txBody>
      </p:sp>
    </p:spTree>
    <p:extLst>
      <p:ext uri="{BB962C8B-B14F-4D97-AF65-F5344CB8AC3E}">
        <p14:creationId xmlns:p14="http://schemas.microsoft.com/office/powerpoint/2010/main" val="3380759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360DB7D-64BB-E1A1-865B-4F2CC61604F2}"/>
              </a:ext>
            </a:extLst>
          </p:cNvPr>
          <p:cNvSpPr>
            <a:spLocks noGrp="1"/>
          </p:cNvSpPr>
          <p:nvPr>
            <p:ph type="ftr" sz="quarter" idx="11"/>
          </p:nvPr>
        </p:nvSpPr>
        <p:spPr>
          <a:xfrm>
            <a:off x="466344" y="6190488"/>
            <a:ext cx="5455062" cy="310896"/>
          </a:xfrm>
        </p:spPr>
        <p:txBody>
          <a:bodyPr/>
          <a:lstStyle/>
          <a:p>
            <a:r>
              <a:rPr lang="es-MX"/>
              <a:t>El problema con la salud mental en Yucatán</a:t>
            </a:r>
            <a:endParaRPr lang="en-US"/>
          </a:p>
        </p:txBody>
      </p:sp>
      <p:sp>
        <p:nvSpPr>
          <p:cNvPr id="3" name="Slide Number Placeholder 2">
            <a:extLst>
              <a:ext uri="{FF2B5EF4-FFF2-40B4-BE49-F238E27FC236}">
                <a16:creationId xmlns:a16="http://schemas.microsoft.com/office/drawing/2014/main" id="{74769C75-32ED-8EF2-26E4-9A74A469EEA3}"/>
              </a:ext>
            </a:extLst>
          </p:cNvPr>
          <p:cNvSpPr>
            <a:spLocks noGrp="1"/>
          </p:cNvSpPr>
          <p:nvPr>
            <p:ph type="sldNum" sz="quarter" idx="12"/>
          </p:nvPr>
        </p:nvSpPr>
        <p:spPr/>
        <p:txBody>
          <a:bodyPr/>
          <a:lstStyle/>
          <a:p>
            <a:fld id="{294A09A9-5501-47C1-A89A-A340965A2BE2}" type="slidenum">
              <a:rPr lang="en-US" smtClean="0"/>
              <a:t>6</a:t>
            </a:fld>
            <a:endParaRPr lang="en-US"/>
          </a:p>
        </p:txBody>
      </p:sp>
      <p:pic>
        <p:nvPicPr>
          <p:cNvPr id="4" name="Picture 3">
            <a:extLst>
              <a:ext uri="{FF2B5EF4-FFF2-40B4-BE49-F238E27FC236}">
                <a16:creationId xmlns:a16="http://schemas.microsoft.com/office/drawing/2014/main" id="{EBAC6FF7-7047-7FC5-C6AD-07AA4DD2B9FC}"/>
              </a:ext>
            </a:extLst>
          </p:cNvPr>
          <p:cNvPicPr>
            <a:picLocks noChangeAspect="1"/>
          </p:cNvPicPr>
          <p:nvPr/>
        </p:nvPicPr>
        <p:blipFill>
          <a:blip r:embed="rId2"/>
          <a:stretch>
            <a:fillRect/>
          </a:stretch>
        </p:blipFill>
        <p:spPr>
          <a:xfrm>
            <a:off x="850392" y="1633491"/>
            <a:ext cx="5820251" cy="4296469"/>
          </a:xfrm>
          <a:prstGeom prst="rect">
            <a:avLst/>
          </a:prstGeom>
        </p:spPr>
      </p:pic>
      <p:pic>
        <p:nvPicPr>
          <p:cNvPr id="5" name="Picture 4">
            <a:extLst>
              <a:ext uri="{FF2B5EF4-FFF2-40B4-BE49-F238E27FC236}">
                <a16:creationId xmlns:a16="http://schemas.microsoft.com/office/drawing/2014/main" id="{8420F978-A50B-9BCD-B98D-6C6336C70583}"/>
              </a:ext>
            </a:extLst>
          </p:cNvPr>
          <p:cNvPicPr>
            <a:picLocks noChangeAspect="1"/>
          </p:cNvPicPr>
          <p:nvPr/>
        </p:nvPicPr>
        <p:blipFill>
          <a:blip r:embed="rId3"/>
          <a:stretch>
            <a:fillRect/>
          </a:stretch>
        </p:blipFill>
        <p:spPr>
          <a:xfrm>
            <a:off x="6726754" y="4358936"/>
            <a:ext cx="5027281" cy="1571025"/>
          </a:xfrm>
          <a:prstGeom prst="rect">
            <a:avLst/>
          </a:prstGeom>
        </p:spPr>
      </p:pic>
      <p:pic>
        <p:nvPicPr>
          <p:cNvPr id="6" name="Picture 5">
            <a:extLst>
              <a:ext uri="{FF2B5EF4-FFF2-40B4-BE49-F238E27FC236}">
                <a16:creationId xmlns:a16="http://schemas.microsoft.com/office/drawing/2014/main" id="{5B8BE4E0-DDD4-2F6C-CAC9-606395A8C227}"/>
              </a:ext>
            </a:extLst>
          </p:cNvPr>
          <p:cNvPicPr>
            <a:picLocks noChangeAspect="1"/>
          </p:cNvPicPr>
          <p:nvPr/>
        </p:nvPicPr>
        <p:blipFill rotWithShape="1">
          <a:blip r:embed="rId4"/>
          <a:srcRect t="24863"/>
          <a:stretch/>
        </p:blipFill>
        <p:spPr>
          <a:xfrm>
            <a:off x="850392" y="559293"/>
            <a:ext cx="5820251" cy="1014957"/>
          </a:xfrm>
          <a:prstGeom prst="rect">
            <a:avLst/>
          </a:prstGeom>
        </p:spPr>
      </p:pic>
      <p:pic>
        <p:nvPicPr>
          <p:cNvPr id="8" name="Picture 7">
            <a:extLst>
              <a:ext uri="{FF2B5EF4-FFF2-40B4-BE49-F238E27FC236}">
                <a16:creationId xmlns:a16="http://schemas.microsoft.com/office/drawing/2014/main" id="{39A3BD4E-766E-C481-8E3A-045397F1C0CC}"/>
              </a:ext>
            </a:extLst>
          </p:cNvPr>
          <p:cNvPicPr>
            <a:picLocks noChangeAspect="1"/>
          </p:cNvPicPr>
          <p:nvPr/>
        </p:nvPicPr>
        <p:blipFill>
          <a:blip r:embed="rId5"/>
          <a:stretch>
            <a:fillRect/>
          </a:stretch>
        </p:blipFill>
        <p:spPr>
          <a:xfrm>
            <a:off x="6726753" y="2534576"/>
            <a:ext cx="5027281" cy="1772760"/>
          </a:xfrm>
          <a:prstGeom prst="rect">
            <a:avLst/>
          </a:prstGeom>
        </p:spPr>
      </p:pic>
      <p:pic>
        <p:nvPicPr>
          <p:cNvPr id="9" name="Picture 8">
            <a:extLst>
              <a:ext uri="{FF2B5EF4-FFF2-40B4-BE49-F238E27FC236}">
                <a16:creationId xmlns:a16="http://schemas.microsoft.com/office/drawing/2014/main" id="{BC7B3E08-EF0C-934E-015F-47D357130B06}"/>
              </a:ext>
            </a:extLst>
          </p:cNvPr>
          <p:cNvPicPr>
            <a:picLocks noChangeAspect="1"/>
          </p:cNvPicPr>
          <p:nvPr/>
        </p:nvPicPr>
        <p:blipFill rotWithShape="1">
          <a:blip r:embed="rId6"/>
          <a:srcRect b="11512"/>
          <a:stretch/>
        </p:blipFill>
        <p:spPr>
          <a:xfrm>
            <a:off x="6726752" y="559293"/>
            <a:ext cx="5027281" cy="1923684"/>
          </a:xfrm>
          <a:prstGeom prst="rect">
            <a:avLst/>
          </a:prstGeom>
        </p:spPr>
      </p:pic>
    </p:spTree>
    <p:extLst>
      <p:ext uri="{BB962C8B-B14F-4D97-AF65-F5344CB8AC3E}">
        <p14:creationId xmlns:p14="http://schemas.microsoft.com/office/powerpoint/2010/main" val="3868664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4FC49-B6A4-39B2-2342-5C6503B38914}"/>
              </a:ext>
            </a:extLst>
          </p:cNvPr>
          <p:cNvSpPr>
            <a:spLocks noGrp="1"/>
          </p:cNvSpPr>
          <p:nvPr>
            <p:ph type="title"/>
          </p:nvPr>
        </p:nvSpPr>
        <p:spPr/>
        <p:txBody>
          <a:bodyPr/>
          <a:lstStyle/>
          <a:p>
            <a:r>
              <a:rPr lang="es-MX"/>
              <a:t>Motivación de la aplicacion</a:t>
            </a:r>
          </a:p>
        </p:txBody>
      </p:sp>
      <p:sp>
        <p:nvSpPr>
          <p:cNvPr id="3" name="Content Placeholder 2">
            <a:extLst>
              <a:ext uri="{FF2B5EF4-FFF2-40B4-BE49-F238E27FC236}">
                <a16:creationId xmlns:a16="http://schemas.microsoft.com/office/drawing/2014/main" id="{A18A2818-6199-B405-071B-57FB75405319}"/>
              </a:ext>
            </a:extLst>
          </p:cNvPr>
          <p:cNvSpPr>
            <a:spLocks noGrp="1"/>
          </p:cNvSpPr>
          <p:nvPr>
            <p:ph idx="1"/>
          </p:nvPr>
        </p:nvSpPr>
        <p:spPr/>
        <p:txBody>
          <a:bodyPr vert="horz" lIns="91440" tIns="45720" rIns="91440" bIns="45720" rtlCol="0" anchor="t">
            <a:noAutofit/>
          </a:bodyPr>
          <a:lstStyle/>
          <a:p>
            <a:pPr marL="0" indent="0">
              <a:buNone/>
            </a:pPr>
            <a:endParaRPr lang="en-US"/>
          </a:p>
        </p:txBody>
      </p:sp>
      <p:sp>
        <p:nvSpPr>
          <p:cNvPr id="4" name="Text Placeholder 3">
            <a:extLst>
              <a:ext uri="{FF2B5EF4-FFF2-40B4-BE49-F238E27FC236}">
                <a16:creationId xmlns:a16="http://schemas.microsoft.com/office/drawing/2014/main" id="{870206E3-B766-D39E-F776-C732362092B5}"/>
              </a:ext>
            </a:extLst>
          </p:cNvPr>
          <p:cNvSpPr>
            <a:spLocks noGrp="1"/>
          </p:cNvSpPr>
          <p:nvPr>
            <p:ph type="body" sz="half" idx="2"/>
          </p:nvPr>
        </p:nvSpPr>
        <p:spPr/>
        <p:txBody>
          <a:bodyPr vert="horz" lIns="91440" tIns="45720" rIns="91440" bIns="45720" rtlCol="0" anchor="t">
            <a:noAutofit/>
          </a:bodyPr>
          <a:lstStyle/>
          <a:p>
            <a:pPr algn="just"/>
            <a:endParaRPr lang="es-MX">
              <a:ea typeface="+mn-lt"/>
              <a:cs typeface="+mn-lt"/>
            </a:endParaRPr>
          </a:p>
          <a:p>
            <a:pPr algn="just"/>
            <a:r>
              <a:rPr lang="es-MX">
                <a:ea typeface="+mn-lt"/>
                <a:cs typeface="+mn-lt"/>
              </a:rPr>
              <a:t>El suicidio es un tema serio y complejo. Según el INEGI Yucatán se encuentra en las entidades que presentan mayores tasas de suicidio en personas de 15 a 29 años con  18.8 suicidios por cada 100 mil jóvenes.</a:t>
            </a:r>
            <a:endParaRPr lang="en-US"/>
          </a:p>
          <a:p>
            <a:pPr algn="just"/>
            <a:endParaRPr lang="es-MX">
              <a:ea typeface="+mn-lt"/>
              <a:cs typeface="+mn-lt"/>
            </a:endParaRPr>
          </a:p>
          <a:p>
            <a:pPr algn="just"/>
            <a:r>
              <a:rPr lang="es-MX">
                <a:ea typeface="+mn-lt"/>
                <a:cs typeface="+mn-lt"/>
              </a:rPr>
              <a:t>Estudios a nivel nacional han identificado que la depresión es un factor importante en los casos de suicidio, siendo uno de los trastornos mentales más comunes asociados con este fenómeno.</a:t>
            </a:r>
            <a:endParaRPr lang="es-MX"/>
          </a:p>
        </p:txBody>
      </p:sp>
      <p:sp>
        <p:nvSpPr>
          <p:cNvPr id="5" name="Footer Placeholder 4">
            <a:extLst>
              <a:ext uri="{FF2B5EF4-FFF2-40B4-BE49-F238E27FC236}">
                <a16:creationId xmlns:a16="http://schemas.microsoft.com/office/drawing/2014/main" id="{BE479DDC-BBEA-3F1B-7FB1-825A87E087FC}"/>
              </a:ext>
            </a:extLst>
          </p:cNvPr>
          <p:cNvSpPr>
            <a:spLocks noGrp="1"/>
          </p:cNvSpPr>
          <p:nvPr>
            <p:ph type="ftr" sz="quarter" idx="11"/>
          </p:nvPr>
        </p:nvSpPr>
        <p:spPr/>
        <p:txBody>
          <a:bodyPr/>
          <a:lstStyle/>
          <a:p>
            <a:r>
              <a:rPr lang="en-US" err="1">
                <a:cs typeface="Segoe UI Light"/>
              </a:rPr>
              <a:t>Depresión</a:t>
            </a:r>
            <a:r>
              <a:rPr lang="en-US">
                <a:cs typeface="Segoe UI Light"/>
              </a:rPr>
              <a:t> </a:t>
            </a:r>
            <a:r>
              <a:rPr lang="en-US" err="1">
                <a:cs typeface="Segoe UI Light"/>
              </a:rPr>
              <a:t>en</a:t>
            </a:r>
            <a:r>
              <a:rPr lang="en-US">
                <a:cs typeface="Segoe UI Light"/>
              </a:rPr>
              <a:t> Yucatán</a:t>
            </a:r>
            <a:endParaRPr lang="en-US"/>
          </a:p>
        </p:txBody>
      </p:sp>
      <p:sp>
        <p:nvSpPr>
          <p:cNvPr id="6" name="Slide Number Placeholder 5">
            <a:extLst>
              <a:ext uri="{FF2B5EF4-FFF2-40B4-BE49-F238E27FC236}">
                <a16:creationId xmlns:a16="http://schemas.microsoft.com/office/drawing/2014/main" id="{6480F07D-6990-6E97-C48F-B9011CEA9382}"/>
              </a:ext>
            </a:extLst>
          </p:cNvPr>
          <p:cNvSpPr>
            <a:spLocks noGrp="1"/>
          </p:cNvSpPr>
          <p:nvPr>
            <p:ph type="sldNum" sz="quarter" idx="12"/>
          </p:nvPr>
        </p:nvSpPr>
        <p:spPr/>
        <p:txBody>
          <a:bodyPr/>
          <a:lstStyle/>
          <a:p>
            <a:fld id="{294A09A9-5501-47C1-A89A-A340965A2BE2}" type="slidenum">
              <a:rPr lang="en-US" smtClean="0"/>
              <a:t>7</a:t>
            </a:fld>
            <a:endParaRPr lang="en-US"/>
          </a:p>
        </p:txBody>
      </p:sp>
      <p:pic>
        <p:nvPicPr>
          <p:cNvPr id="8" name="Picture 7">
            <a:extLst>
              <a:ext uri="{FF2B5EF4-FFF2-40B4-BE49-F238E27FC236}">
                <a16:creationId xmlns:a16="http://schemas.microsoft.com/office/drawing/2014/main" id="{F05F007C-DB63-CE14-A0B6-65D62DEB4987}"/>
              </a:ext>
            </a:extLst>
          </p:cNvPr>
          <p:cNvPicPr>
            <a:picLocks noChangeAspect="1"/>
          </p:cNvPicPr>
          <p:nvPr/>
        </p:nvPicPr>
        <p:blipFill>
          <a:blip r:embed="rId2"/>
          <a:stretch>
            <a:fillRect/>
          </a:stretch>
        </p:blipFill>
        <p:spPr>
          <a:xfrm>
            <a:off x="5186853" y="984731"/>
            <a:ext cx="6165601" cy="4888537"/>
          </a:xfrm>
          <a:prstGeom prst="rect">
            <a:avLst/>
          </a:prstGeom>
        </p:spPr>
      </p:pic>
    </p:spTree>
    <p:extLst>
      <p:ext uri="{BB962C8B-B14F-4D97-AF65-F5344CB8AC3E}">
        <p14:creationId xmlns:p14="http://schemas.microsoft.com/office/powerpoint/2010/main" val="2366638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E3E9B-7512-8D34-5C92-DF7A8C2A13D3}"/>
              </a:ext>
            </a:extLst>
          </p:cNvPr>
          <p:cNvSpPr>
            <a:spLocks noGrp="1"/>
          </p:cNvSpPr>
          <p:nvPr>
            <p:ph type="title"/>
          </p:nvPr>
        </p:nvSpPr>
        <p:spPr/>
        <p:txBody>
          <a:bodyPr/>
          <a:lstStyle/>
          <a:p>
            <a:r>
              <a:rPr lang="es-MX"/>
              <a:t>FUNCIONALIDADES.</a:t>
            </a:r>
          </a:p>
        </p:txBody>
      </p:sp>
      <p:sp>
        <p:nvSpPr>
          <p:cNvPr id="4" name="Slide Number Placeholder 3">
            <a:extLst>
              <a:ext uri="{FF2B5EF4-FFF2-40B4-BE49-F238E27FC236}">
                <a16:creationId xmlns:a16="http://schemas.microsoft.com/office/drawing/2014/main" id="{D18B71CE-6BA9-8BE2-9004-59FB96F51B10}"/>
              </a:ext>
            </a:extLst>
          </p:cNvPr>
          <p:cNvSpPr>
            <a:spLocks noGrp="1"/>
          </p:cNvSpPr>
          <p:nvPr>
            <p:ph type="sldNum" sz="quarter" idx="11"/>
          </p:nvPr>
        </p:nvSpPr>
        <p:spPr/>
        <p:txBody>
          <a:bodyPr/>
          <a:lstStyle/>
          <a:p>
            <a:fld id="{294A09A9-5501-47C1-A89A-A340965A2BE2}" type="slidenum">
              <a:rPr lang="en-US" smtClean="0"/>
              <a:pPr/>
              <a:t>8</a:t>
            </a:fld>
            <a:endParaRPr lang="en-US"/>
          </a:p>
        </p:txBody>
      </p:sp>
      <p:sp>
        <p:nvSpPr>
          <p:cNvPr id="5" name="Text Placeholder 4">
            <a:extLst>
              <a:ext uri="{FF2B5EF4-FFF2-40B4-BE49-F238E27FC236}">
                <a16:creationId xmlns:a16="http://schemas.microsoft.com/office/drawing/2014/main" id="{BFEC797F-4288-D049-3D53-E6CA1EFDE15C}"/>
              </a:ext>
            </a:extLst>
          </p:cNvPr>
          <p:cNvSpPr>
            <a:spLocks noGrp="1"/>
          </p:cNvSpPr>
          <p:nvPr>
            <p:ph type="body" sz="quarter" idx="12"/>
          </p:nvPr>
        </p:nvSpPr>
        <p:spPr/>
        <p:txBody>
          <a:bodyPr/>
          <a:lstStyle/>
          <a:p>
            <a:r>
              <a:rPr lang="es-MX"/>
              <a:t>Diario personal</a:t>
            </a:r>
          </a:p>
        </p:txBody>
      </p:sp>
      <p:sp>
        <p:nvSpPr>
          <p:cNvPr id="6" name="Text Placeholder 5">
            <a:extLst>
              <a:ext uri="{FF2B5EF4-FFF2-40B4-BE49-F238E27FC236}">
                <a16:creationId xmlns:a16="http://schemas.microsoft.com/office/drawing/2014/main" id="{01030513-0410-6EDC-39AD-6548509DC871}"/>
              </a:ext>
            </a:extLst>
          </p:cNvPr>
          <p:cNvSpPr>
            <a:spLocks noGrp="1"/>
          </p:cNvSpPr>
          <p:nvPr>
            <p:ph type="body" sz="quarter" idx="13"/>
          </p:nvPr>
        </p:nvSpPr>
        <p:spPr/>
        <p:txBody>
          <a:bodyPr/>
          <a:lstStyle/>
          <a:p>
            <a:pPr algn="just"/>
            <a:r>
              <a:rPr lang="es-MX" sz="1400">
                <a:cs typeface="Segoe UI"/>
              </a:rPr>
              <a:t>El usuario podrá registrar acontecimientos diarios de su día, cómo un diario.</a:t>
            </a:r>
            <a:endParaRPr lang="en-US" sz="1400">
              <a:cs typeface="Segoe UI"/>
            </a:endParaRPr>
          </a:p>
        </p:txBody>
      </p:sp>
      <p:sp>
        <p:nvSpPr>
          <p:cNvPr id="7" name="Text Placeholder 6">
            <a:extLst>
              <a:ext uri="{FF2B5EF4-FFF2-40B4-BE49-F238E27FC236}">
                <a16:creationId xmlns:a16="http://schemas.microsoft.com/office/drawing/2014/main" id="{7C1AE200-7E1C-1040-9465-67BADE409E4A}"/>
              </a:ext>
            </a:extLst>
          </p:cNvPr>
          <p:cNvSpPr>
            <a:spLocks noGrp="1"/>
          </p:cNvSpPr>
          <p:nvPr>
            <p:ph type="body" sz="quarter" idx="14"/>
          </p:nvPr>
        </p:nvSpPr>
        <p:spPr/>
        <p:txBody>
          <a:bodyPr/>
          <a:lstStyle/>
          <a:p>
            <a:r>
              <a:rPr lang="es-MX"/>
              <a:t>Preguntas diarias</a:t>
            </a:r>
          </a:p>
        </p:txBody>
      </p:sp>
      <p:sp>
        <p:nvSpPr>
          <p:cNvPr id="8" name="Text Placeholder 7">
            <a:extLst>
              <a:ext uri="{FF2B5EF4-FFF2-40B4-BE49-F238E27FC236}">
                <a16:creationId xmlns:a16="http://schemas.microsoft.com/office/drawing/2014/main" id="{F8F836A0-B7CD-4FE1-3C8A-768334D327A0}"/>
              </a:ext>
            </a:extLst>
          </p:cNvPr>
          <p:cNvSpPr>
            <a:spLocks noGrp="1"/>
          </p:cNvSpPr>
          <p:nvPr>
            <p:ph type="body" sz="quarter" idx="15"/>
          </p:nvPr>
        </p:nvSpPr>
        <p:spPr>
          <a:xfrm>
            <a:off x="3627120" y="4879877"/>
            <a:ext cx="2468880" cy="1488671"/>
          </a:xfrm>
        </p:spPr>
        <p:txBody>
          <a:bodyPr/>
          <a:lstStyle/>
          <a:p>
            <a:pPr algn="just"/>
            <a:r>
              <a:rPr lang="es-MX" sz="1400">
                <a:ea typeface="+mn-lt"/>
                <a:cs typeface="+mn-lt"/>
              </a:rPr>
              <a:t>El software realiza preguntas al usuario acerca de su día o de hechos de su vida personal, con el propósito de presentar información de manera accesible y fácil de entender.</a:t>
            </a:r>
            <a:endParaRPr lang="en-US">
              <a:ea typeface="+mn-lt"/>
              <a:cs typeface="+mn-lt"/>
            </a:endParaRPr>
          </a:p>
        </p:txBody>
      </p:sp>
      <p:sp>
        <p:nvSpPr>
          <p:cNvPr id="9" name="Text Placeholder 8">
            <a:extLst>
              <a:ext uri="{FF2B5EF4-FFF2-40B4-BE49-F238E27FC236}">
                <a16:creationId xmlns:a16="http://schemas.microsoft.com/office/drawing/2014/main" id="{A0543726-61B4-2794-997C-A9C72134A9C4}"/>
              </a:ext>
            </a:extLst>
          </p:cNvPr>
          <p:cNvSpPr>
            <a:spLocks noGrp="1"/>
          </p:cNvSpPr>
          <p:nvPr>
            <p:ph type="body" sz="quarter" idx="16"/>
          </p:nvPr>
        </p:nvSpPr>
        <p:spPr>
          <a:xfrm>
            <a:off x="6030012" y="4508648"/>
            <a:ext cx="2906598" cy="365760"/>
          </a:xfrm>
        </p:spPr>
        <p:txBody>
          <a:bodyPr/>
          <a:lstStyle/>
          <a:p>
            <a:r>
              <a:rPr lang="es-MX"/>
              <a:t>Contacto con profesionales</a:t>
            </a:r>
          </a:p>
        </p:txBody>
      </p:sp>
      <p:sp>
        <p:nvSpPr>
          <p:cNvPr id="10" name="Text Placeholder 9">
            <a:extLst>
              <a:ext uri="{FF2B5EF4-FFF2-40B4-BE49-F238E27FC236}">
                <a16:creationId xmlns:a16="http://schemas.microsoft.com/office/drawing/2014/main" id="{0380A1E0-4626-7039-D6A9-019C9B4D3992}"/>
              </a:ext>
            </a:extLst>
          </p:cNvPr>
          <p:cNvSpPr>
            <a:spLocks noGrp="1"/>
          </p:cNvSpPr>
          <p:nvPr>
            <p:ph type="body" sz="quarter" idx="17"/>
          </p:nvPr>
        </p:nvSpPr>
        <p:spPr>
          <a:xfrm>
            <a:off x="6057254" y="4879877"/>
            <a:ext cx="2733082" cy="1503870"/>
          </a:xfrm>
        </p:spPr>
        <p:txBody>
          <a:bodyPr/>
          <a:lstStyle/>
          <a:p>
            <a:pPr algn="just"/>
            <a:r>
              <a:rPr lang="es-MX" sz="1400">
                <a:cs typeface="Segoe UI"/>
              </a:rPr>
              <a:t>El software igual será capaz de proveer información de contacto a profesionales para los usuarios que lo necesiten.</a:t>
            </a:r>
            <a:endParaRPr lang="en-US">
              <a:cs typeface="Segoe UI"/>
            </a:endParaRPr>
          </a:p>
        </p:txBody>
      </p:sp>
      <p:sp>
        <p:nvSpPr>
          <p:cNvPr id="11" name="Text Placeholder 10">
            <a:extLst>
              <a:ext uri="{FF2B5EF4-FFF2-40B4-BE49-F238E27FC236}">
                <a16:creationId xmlns:a16="http://schemas.microsoft.com/office/drawing/2014/main" id="{C9818D4E-30B8-6601-A19A-3A2AAFEFE854}"/>
              </a:ext>
            </a:extLst>
          </p:cNvPr>
          <p:cNvSpPr>
            <a:spLocks noGrp="1"/>
          </p:cNvSpPr>
          <p:nvPr>
            <p:ph type="body" sz="quarter" idx="18"/>
          </p:nvPr>
        </p:nvSpPr>
        <p:spPr/>
        <p:txBody>
          <a:bodyPr/>
          <a:lstStyle/>
          <a:p>
            <a:r>
              <a:rPr lang="es-MX"/>
              <a:t>Red social</a:t>
            </a:r>
          </a:p>
        </p:txBody>
      </p:sp>
      <p:sp>
        <p:nvSpPr>
          <p:cNvPr id="12" name="Text Placeholder 11">
            <a:extLst>
              <a:ext uri="{FF2B5EF4-FFF2-40B4-BE49-F238E27FC236}">
                <a16:creationId xmlns:a16="http://schemas.microsoft.com/office/drawing/2014/main" id="{3E34C610-AB60-B8B8-4110-052671D7F044}"/>
              </a:ext>
            </a:extLst>
          </p:cNvPr>
          <p:cNvSpPr>
            <a:spLocks noGrp="1"/>
          </p:cNvSpPr>
          <p:nvPr>
            <p:ph type="body" sz="quarter" idx="19"/>
          </p:nvPr>
        </p:nvSpPr>
        <p:spPr>
          <a:xfrm>
            <a:off x="8909366" y="4879877"/>
            <a:ext cx="2430135" cy="1968819"/>
          </a:xfrm>
        </p:spPr>
        <p:txBody>
          <a:bodyPr/>
          <a:lstStyle/>
          <a:p>
            <a:r>
              <a:rPr lang="es-MX" sz="1400">
                <a:cs typeface="Segoe UI"/>
              </a:rPr>
              <a:t>El usuario será conectado con otros usuarios mediante un modelo de red social, donde podrá conversar con personas reales con experiencias similares.</a:t>
            </a:r>
            <a:endParaRPr lang="es-MX" sz="1400"/>
          </a:p>
        </p:txBody>
      </p:sp>
      <p:sp>
        <p:nvSpPr>
          <p:cNvPr id="17" name="Picture Placeholder 16">
            <a:extLst>
              <a:ext uri="{FF2B5EF4-FFF2-40B4-BE49-F238E27FC236}">
                <a16:creationId xmlns:a16="http://schemas.microsoft.com/office/drawing/2014/main" id="{6A3FFB6C-2E0D-70B5-22BE-DC497B64C6B5}"/>
              </a:ext>
            </a:extLst>
          </p:cNvPr>
          <p:cNvSpPr>
            <a:spLocks noGrp="1"/>
          </p:cNvSpPr>
          <p:nvPr>
            <p:ph type="pic" sz="quarter" idx="20"/>
          </p:nvPr>
        </p:nvSpPr>
        <p:spPr>
          <a:blipFill>
            <a:blip r:embed="rId2"/>
            <a:stretch>
              <a:fillRect l="-47000" t="-23000" r="-29000" b="-31000"/>
            </a:stretch>
          </a:blipFill>
        </p:spPr>
      </p:sp>
      <p:sp>
        <p:nvSpPr>
          <p:cNvPr id="19" name="Picture Placeholder 18">
            <a:extLst>
              <a:ext uri="{FF2B5EF4-FFF2-40B4-BE49-F238E27FC236}">
                <a16:creationId xmlns:a16="http://schemas.microsoft.com/office/drawing/2014/main" id="{D80985C3-C367-0D61-F71D-589498207312}"/>
              </a:ext>
            </a:extLst>
          </p:cNvPr>
          <p:cNvSpPr>
            <a:spLocks noGrp="1"/>
          </p:cNvSpPr>
          <p:nvPr>
            <p:ph type="pic" sz="quarter" idx="21"/>
          </p:nvPr>
        </p:nvSpPr>
        <p:spPr>
          <a:blipFill>
            <a:blip r:embed="rId3"/>
            <a:stretch>
              <a:fillRect l="-47000" t="-23000" r="-29000" b="-31000"/>
            </a:stretch>
          </a:blipFill>
        </p:spPr>
      </p:sp>
      <p:sp>
        <p:nvSpPr>
          <p:cNvPr id="20" name="Picture Placeholder 19">
            <a:extLst>
              <a:ext uri="{FF2B5EF4-FFF2-40B4-BE49-F238E27FC236}">
                <a16:creationId xmlns:a16="http://schemas.microsoft.com/office/drawing/2014/main" id="{6EBAFFBC-F5CC-3F30-E398-F7F34EC310F9}"/>
              </a:ext>
            </a:extLst>
          </p:cNvPr>
          <p:cNvSpPr>
            <a:spLocks noGrp="1"/>
          </p:cNvSpPr>
          <p:nvPr>
            <p:ph type="pic" sz="quarter" idx="22"/>
          </p:nvPr>
        </p:nvSpPr>
        <p:spPr>
          <a:blipFill>
            <a:blip r:embed="rId4"/>
            <a:stretch>
              <a:fillRect l="-47000" r="-29000"/>
            </a:stretch>
          </a:blipFill>
        </p:spPr>
      </p:sp>
      <p:sp>
        <p:nvSpPr>
          <p:cNvPr id="21" name="Picture Placeholder 20">
            <a:extLst>
              <a:ext uri="{FF2B5EF4-FFF2-40B4-BE49-F238E27FC236}">
                <a16:creationId xmlns:a16="http://schemas.microsoft.com/office/drawing/2014/main" id="{9897CC15-93F3-92FA-B02E-EECD5F1AE177}"/>
              </a:ext>
            </a:extLst>
          </p:cNvPr>
          <p:cNvSpPr>
            <a:spLocks noGrp="1"/>
          </p:cNvSpPr>
          <p:nvPr>
            <p:ph type="pic" sz="quarter" idx="23"/>
          </p:nvPr>
        </p:nvSpPr>
        <p:spPr>
          <a:blipFill dpi="0" rotWithShape="1">
            <a:blip r:embed="rId5"/>
            <a:srcRect/>
            <a:stretch>
              <a:fillRect l="-47000" t="-23000" r="-29000" b="-31000"/>
            </a:stretch>
          </a:blipFill>
        </p:spPr>
      </p:sp>
      <p:sp>
        <p:nvSpPr>
          <p:cNvPr id="18" name="Footer Placeholder 1">
            <a:extLst>
              <a:ext uri="{FF2B5EF4-FFF2-40B4-BE49-F238E27FC236}">
                <a16:creationId xmlns:a16="http://schemas.microsoft.com/office/drawing/2014/main" id="{70F2B9DD-FA3A-BE4B-0D9B-F9A4129EE761}"/>
              </a:ext>
            </a:extLst>
          </p:cNvPr>
          <p:cNvSpPr txBox="1">
            <a:spLocks/>
          </p:cNvSpPr>
          <p:nvPr/>
        </p:nvSpPr>
        <p:spPr>
          <a:xfrm>
            <a:off x="466344" y="6190488"/>
            <a:ext cx="5455062" cy="310896"/>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b="0" i="0" kern="1200">
                <a:solidFill>
                  <a:schemeClr val="bg1"/>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s-MX"/>
              <a:t>El problema con la salud mental en Yucatán</a:t>
            </a:r>
            <a:endParaRPr lang="en-US"/>
          </a:p>
        </p:txBody>
      </p:sp>
    </p:spTree>
    <p:extLst>
      <p:ext uri="{BB962C8B-B14F-4D97-AF65-F5344CB8AC3E}">
        <p14:creationId xmlns:p14="http://schemas.microsoft.com/office/powerpoint/2010/main" val="725675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0F5209-3879-13C4-3353-374FC863E6FA}"/>
              </a:ext>
            </a:extLst>
          </p:cNvPr>
          <p:cNvSpPr>
            <a:spLocks noGrp="1"/>
          </p:cNvSpPr>
          <p:nvPr>
            <p:ph type="sldNum" sz="quarter" idx="11"/>
          </p:nvPr>
        </p:nvSpPr>
        <p:spPr/>
        <p:txBody>
          <a:bodyPr/>
          <a:lstStyle/>
          <a:p>
            <a:fld id="{294A09A9-5501-47C1-A89A-A340965A2BE2}" type="slidenum">
              <a:rPr lang="en-US" smtClean="0"/>
              <a:pPr/>
              <a:t>9</a:t>
            </a:fld>
            <a:endParaRPr lang="en-US"/>
          </a:p>
        </p:txBody>
      </p:sp>
      <p:sp>
        <p:nvSpPr>
          <p:cNvPr id="4" name="Title 3">
            <a:extLst>
              <a:ext uri="{FF2B5EF4-FFF2-40B4-BE49-F238E27FC236}">
                <a16:creationId xmlns:a16="http://schemas.microsoft.com/office/drawing/2014/main" id="{59E19600-87CA-EA73-7D25-DD004797926E}"/>
              </a:ext>
            </a:extLst>
          </p:cNvPr>
          <p:cNvSpPr>
            <a:spLocks noGrp="1"/>
          </p:cNvSpPr>
          <p:nvPr>
            <p:ph type="title"/>
          </p:nvPr>
        </p:nvSpPr>
        <p:spPr/>
        <p:txBody>
          <a:bodyPr/>
          <a:lstStyle/>
          <a:p>
            <a:r>
              <a:rPr lang="es-MX"/>
              <a:t>PRODUCTOS SIMILARES</a:t>
            </a:r>
          </a:p>
        </p:txBody>
      </p:sp>
      <p:pic>
        <p:nvPicPr>
          <p:cNvPr id="7" name="Picture 6">
            <a:extLst>
              <a:ext uri="{FF2B5EF4-FFF2-40B4-BE49-F238E27FC236}">
                <a16:creationId xmlns:a16="http://schemas.microsoft.com/office/drawing/2014/main" id="{ADA194CA-312B-A2ED-FFB6-96F6EBEA8C03}"/>
              </a:ext>
            </a:extLst>
          </p:cNvPr>
          <p:cNvPicPr>
            <a:picLocks noChangeAspect="1"/>
          </p:cNvPicPr>
          <p:nvPr/>
        </p:nvPicPr>
        <p:blipFill>
          <a:blip r:embed="rId2"/>
          <a:stretch>
            <a:fillRect/>
          </a:stretch>
        </p:blipFill>
        <p:spPr>
          <a:xfrm>
            <a:off x="1611608" y="2212848"/>
            <a:ext cx="1517425" cy="3282696"/>
          </a:xfrm>
          <a:prstGeom prst="rect">
            <a:avLst/>
          </a:prstGeom>
        </p:spPr>
      </p:pic>
      <p:pic>
        <p:nvPicPr>
          <p:cNvPr id="8" name="Picture 7">
            <a:extLst>
              <a:ext uri="{FF2B5EF4-FFF2-40B4-BE49-F238E27FC236}">
                <a16:creationId xmlns:a16="http://schemas.microsoft.com/office/drawing/2014/main" id="{3B184EE2-B5C4-20D7-19C4-F7F108275CE2}"/>
              </a:ext>
            </a:extLst>
          </p:cNvPr>
          <p:cNvPicPr>
            <a:picLocks noChangeAspect="1"/>
          </p:cNvPicPr>
          <p:nvPr/>
        </p:nvPicPr>
        <p:blipFill>
          <a:blip r:embed="rId3"/>
          <a:stretch>
            <a:fillRect/>
          </a:stretch>
        </p:blipFill>
        <p:spPr>
          <a:xfrm>
            <a:off x="3299381" y="2212847"/>
            <a:ext cx="5185434" cy="1996215"/>
          </a:xfrm>
          <a:prstGeom prst="rect">
            <a:avLst/>
          </a:prstGeom>
        </p:spPr>
      </p:pic>
      <p:pic>
        <p:nvPicPr>
          <p:cNvPr id="9" name="Picture 8">
            <a:extLst>
              <a:ext uri="{FF2B5EF4-FFF2-40B4-BE49-F238E27FC236}">
                <a16:creationId xmlns:a16="http://schemas.microsoft.com/office/drawing/2014/main" id="{37E7C684-43AF-9D9F-12EC-232350A59FA2}"/>
              </a:ext>
            </a:extLst>
          </p:cNvPr>
          <p:cNvPicPr>
            <a:picLocks noChangeAspect="1"/>
          </p:cNvPicPr>
          <p:nvPr/>
        </p:nvPicPr>
        <p:blipFill>
          <a:blip r:embed="rId4"/>
          <a:stretch>
            <a:fillRect/>
          </a:stretch>
        </p:blipFill>
        <p:spPr>
          <a:xfrm>
            <a:off x="3299382" y="4322063"/>
            <a:ext cx="5185434" cy="1173481"/>
          </a:xfrm>
          <a:prstGeom prst="rect">
            <a:avLst/>
          </a:prstGeom>
        </p:spPr>
      </p:pic>
      <p:sp>
        <p:nvSpPr>
          <p:cNvPr id="10" name="AutoShape 6" descr="Imagen de la captura de pantalla 1">
            <a:extLst>
              <a:ext uri="{FF2B5EF4-FFF2-40B4-BE49-F238E27FC236}">
                <a16:creationId xmlns:a16="http://schemas.microsoft.com/office/drawing/2014/main" id="{859055CE-AAD2-639F-C2D5-B6E5F991860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11" name="Picture 10">
            <a:extLst>
              <a:ext uri="{FF2B5EF4-FFF2-40B4-BE49-F238E27FC236}">
                <a16:creationId xmlns:a16="http://schemas.microsoft.com/office/drawing/2014/main" id="{5CD3D689-9392-8B59-C50A-6CB351F62A8C}"/>
              </a:ext>
            </a:extLst>
          </p:cNvPr>
          <p:cNvPicPr>
            <a:picLocks noChangeAspect="1"/>
          </p:cNvPicPr>
          <p:nvPr/>
        </p:nvPicPr>
        <p:blipFill>
          <a:blip r:embed="rId5"/>
          <a:stretch>
            <a:fillRect/>
          </a:stretch>
        </p:blipFill>
        <p:spPr>
          <a:xfrm>
            <a:off x="8636309" y="2209108"/>
            <a:ext cx="1515967" cy="3282696"/>
          </a:xfrm>
          <a:prstGeom prst="rect">
            <a:avLst/>
          </a:prstGeom>
        </p:spPr>
      </p:pic>
    </p:spTree>
    <p:extLst>
      <p:ext uri="{BB962C8B-B14F-4D97-AF65-F5344CB8AC3E}">
        <p14:creationId xmlns:p14="http://schemas.microsoft.com/office/powerpoint/2010/main" val="466310015"/>
      </p:ext>
    </p:extLst>
  </p:cSld>
  <p:clrMapOvr>
    <a:masterClrMapping/>
  </p:clrMapOvr>
</p:sld>
</file>

<file path=ppt/theme/theme1.xml><?xml version="1.0" encoding="utf-8"?>
<a:theme xmlns:a="http://schemas.openxmlformats.org/drawingml/2006/main" name="Office Theme">
  <a:themeElements>
    <a:clrScheme name="Custom 43">
      <a:dk1>
        <a:srgbClr val="000000"/>
      </a:dk1>
      <a:lt1>
        <a:srgbClr val="FFFFFF"/>
      </a:lt1>
      <a:dk2>
        <a:srgbClr val="64DFED"/>
      </a:dk2>
      <a:lt2>
        <a:srgbClr val="E7E6E6"/>
      </a:lt2>
      <a:accent1>
        <a:srgbClr val="92CDF0"/>
      </a:accent1>
      <a:accent2>
        <a:srgbClr val="92CDF0"/>
      </a:accent2>
      <a:accent3>
        <a:srgbClr val="ABC3F0"/>
      </a:accent3>
      <a:accent4>
        <a:srgbClr val="C3B9F2"/>
      </a:accent4>
      <a:accent5>
        <a:srgbClr val="AAA5F9"/>
      </a:accent5>
      <a:accent6>
        <a:srgbClr val="F6A6F4"/>
      </a:accent6>
      <a:hlink>
        <a:srgbClr val="0563C1"/>
      </a:hlink>
      <a:folHlink>
        <a:srgbClr val="954F72"/>
      </a:folHlink>
    </a:clrScheme>
    <a:fontScheme name="Custom 39">
      <a:majorFont>
        <a:latin typeface="Tw Cen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nancial-design_Win32_CP_v13" id="{7A406372-3134-432A-A498-73868680C33B}" vid="{88D369DF-875A-4C31-AFF3-DEF6B94343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8B8ECF1-2A9D-464C-AFE8-2B3295D0BF97}">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176493A3-2B83-4E58-86AD-56A2F2A20F12}">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F1F1912-3146-44AF-A389-9E8B77BB3688}">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Financial design</Template>
  <TotalTime>0</TotalTime>
  <Words>1947</Words>
  <Application>Microsoft Office PowerPoint</Application>
  <PresentationFormat>Widescreen</PresentationFormat>
  <Paragraphs>265</Paragraphs>
  <Slides>24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Courier New</vt:lpstr>
      <vt:lpstr>Segoe UI</vt:lpstr>
      <vt:lpstr>Segoe UI Light</vt:lpstr>
      <vt:lpstr>Tw Cen MT</vt:lpstr>
      <vt:lpstr>Office Theme</vt:lpstr>
      <vt:lpstr>PRIMERA ENTREGA</vt:lpstr>
      <vt:lpstr>CONOCE A NUESTRO EQUIPO</vt:lpstr>
      <vt:lpstr>PowerPoint Presentation</vt:lpstr>
      <vt:lpstr>PowerPoint Presentation</vt:lpstr>
      <vt:lpstr>PRINCIPAL PROBLEMA: LA DEPRESIÓN</vt:lpstr>
      <vt:lpstr>PowerPoint Presentation</vt:lpstr>
      <vt:lpstr>Motivación de la aplicacion</vt:lpstr>
      <vt:lpstr>FUNCIONALIDADES.</vt:lpstr>
      <vt:lpstr>PRODUCTOS SIMILARES</vt:lpstr>
      <vt:lpstr>PLAN DE INVESTIGACIÓN</vt:lpstr>
      <vt:lpstr>PowerPoint Presentation</vt:lpstr>
      <vt:lpstr>Técnicas de educción seleccionadas:</vt:lpstr>
      <vt:lpstr>Técnicas de educción seleccionadas:</vt:lpstr>
      <vt:lpstr>Tipo de análisis</vt:lpstr>
      <vt:lpstr>PLAN DE ACTIVIDADES</vt:lpstr>
      <vt:lpstr>PLAN DE ACTIVIDADES</vt:lpstr>
      <vt:lpstr>PowerPoint Presentation</vt:lpstr>
      <vt:lpstr>Perfil de usuario</vt:lpstr>
      <vt:lpstr>persona</vt:lpstr>
      <vt:lpstr>escenario</vt:lpstr>
      <vt:lpstr>escenario</vt:lpstr>
      <vt:lpstr>requerimientos</vt:lpstr>
      <vt:lpstr>requerimientos</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PRIMERA ENTREGA</dc:title>
  <dc:creator>Emanuel Chavez Bagundo</dc:creator>
  <cp:lastModifiedBy>Emanuel Chavez Bagundo</cp:lastModifiedBy>
  <cp:revision>1</cp:revision>
  <dcterms:created xsi:type="dcterms:W3CDTF">2023-03-25T22:26:08Z</dcterms:created>
  <dcterms:modified xsi:type="dcterms:W3CDTF">2023-04-17T20:13:53Z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